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51"/>
  </p:notesMasterIdLst>
  <p:sldIdLst>
    <p:sldId id="256" r:id="rId2"/>
    <p:sldId id="352" r:id="rId3"/>
    <p:sldId id="328" r:id="rId4"/>
    <p:sldId id="327" r:id="rId5"/>
    <p:sldId id="326" r:id="rId6"/>
    <p:sldId id="325" r:id="rId7"/>
    <p:sldId id="353" r:id="rId8"/>
    <p:sldId id="355" r:id="rId9"/>
    <p:sldId id="354" r:id="rId10"/>
    <p:sldId id="356" r:id="rId11"/>
    <p:sldId id="357" r:id="rId12"/>
    <p:sldId id="358" r:id="rId13"/>
    <p:sldId id="359" r:id="rId14"/>
    <p:sldId id="372" r:id="rId15"/>
    <p:sldId id="324" r:id="rId16"/>
    <p:sldId id="333" r:id="rId17"/>
    <p:sldId id="332" r:id="rId18"/>
    <p:sldId id="331" r:id="rId19"/>
    <p:sldId id="335" r:id="rId20"/>
    <p:sldId id="361" r:id="rId21"/>
    <p:sldId id="362" r:id="rId22"/>
    <p:sldId id="363" r:id="rId23"/>
    <p:sldId id="368" r:id="rId24"/>
    <p:sldId id="364" r:id="rId25"/>
    <p:sldId id="365" r:id="rId26"/>
    <p:sldId id="366" r:id="rId27"/>
    <p:sldId id="367" r:id="rId28"/>
    <p:sldId id="369" r:id="rId29"/>
    <p:sldId id="370" r:id="rId30"/>
    <p:sldId id="371" r:id="rId31"/>
    <p:sldId id="345" r:id="rId32"/>
    <p:sldId id="334" r:id="rId33"/>
    <p:sldId id="340" r:id="rId34"/>
    <p:sldId id="339" r:id="rId35"/>
    <p:sldId id="338" r:id="rId36"/>
    <p:sldId id="351" r:id="rId37"/>
    <p:sldId id="337" r:id="rId38"/>
    <p:sldId id="323" r:id="rId39"/>
    <p:sldId id="341" r:id="rId40"/>
    <p:sldId id="344" r:id="rId41"/>
    <p:sldId id="343" r:id="rId42"/>
    <p:sldId id="342" r:id="rId43"/>
    <p:sldId id="346" r:id="rId44"/>
    <p:sldId id="347" r:id="rId45"/>
    <p:sldId id="348" r:id="rId46"/>
    <p:sldId id="349" r:id="rId47"/>
    <p:sldId id="350" r:id="rId48"/>
    <p:sldId id="284" r:id="rId49"/>
    <p:sldId id="36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6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5ECA0-A21E-4E18-B3CA-EDB1CAB5AF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87B15-53CF-4DE3-B775-0C82488CF12F}">
      <dgm:prSet custT="1"/>
      <dgm:spPr/>
      <dgm:t>
        <a:bodyPr/>
        <a:lstStyle/>
        <a:p>
          <a:pPr rtl="0"/>
          <a:r>
            <a:rPr lang="ru-RU" sz="1400" dirty="0" smtClean="0"/>
            <a:t>- протокол (</a:t>
          </a:r>
          <a:r>
            <a:rPr lang="ru-RU" sz="1400" b="1" i="1" dirty="0" smtClean="0"/>
            <a:t>без номера и даты обследования</a:t>
          </a:r>
          <a:r>
            <a:rPr lang="ru-RU" sz="1400" dirty="0" smtClean="0"/>
            <a:t>);</a:t>
          </a:r>
          <a:endParaRPr lang="ru-RU" sz="1400" dirty="0"/>
        </a:p>
      </dgm:t>
    </dgm:pt>
    <dgm:pt modelId="{94B6C6DA-2F71-4793-9D20-4244C225D8CD}" type="parTrans" cxnId="{EA4695A8-9F24-4D07-8A74-EBAB1EBC6F9F}">
      <dgm:prSet/>
      <dgm:spPr/>
      <dgm:t>
        <a:bodyPr/>
        <a:lstStyle/>
        <a:p>
          <a:endParaRPr lang="ru-RU"/>
        </a:p>
      </dgm:t>
    </dgm:pt>
    <dgm:pt modelId="{4713229B-7D77-4232-93DE-4036B4FD04A6}" type="sibTrans" cxnId="{EA4695A8-9F24-4D07-8A74-EBAB1EBC6F9F}">
      <dgm:prSet/>
      <dgm:spPr/>
      <dgm:t>
        <a:bodyPr/>
        <a:lstStyle/>
        <a:p>
          <a:endParaRPr lang="ru-RU"/>
        </a:p>
      </dgm:t>
    </dgm:pt>
    <dgm:pt modelId="{8AEF5E91-8C91-4455-A2C8-C9505F1B0784}">
      <dgm:prSet custT="1"/>
      <dgm:spPr/>
      <dgm:t>
        <a:bodyPr/>
        <a:lstStyle/>
        <a:p>
          <a:pPr rtl="0"/>
          <a:r>
            <a:rPr lang="ru-RU" sz="1200" dirty="0" smtClean="0"/>
            <a:t>- в протоколе №89 от 27.10.2021г. </a:t>
          </a:r>
          <a:r>
            <a:rPr lang="ru-RU" sz="1200" b="1" i="1" dirty="0" smtClean="0"/>
            <a:t>отсутствуют записи врачей </a:t>
          </a:r>
          <a:r>
            <a:rPr lang="ru-RU" sz="1200" dirty="0" smtClean="0"/>
            <a:t>(психиатр, невролог, офтальмолог, отоларинголог, ортопед), педиатр заполнявший протокол </a:t>
          </a:r>
          <a:r>
            <a:rPr lang="ru-RU" sz="1200" b="1" i="1" dirty="0" smtClean="0"/>
            <a:t>отсутствует в приказе об утверждении состава </a:t>
          </a:r>
          <a:r>
            <a:rPr lang="ru-RU" sz="1200" dirty="0" smtClean="0"/>
            <a:t>ПМПК №169-од от 24.11.2020г. заявление и согласия от 26.10.2021г., отсутствует печать «</a:t>
          </a:r>
          <a:r>
            <a:rPr lang="ru-RU" sz="1200" b="1" i="1" dirty="0" smtClean="0"/>
            <a:t>копия верна</a:t>
          </a:r>
          <a:r>
            <a:rPr lang="ru-RU" sz="1200" dirty="0" smtClean="0"/>
            <a:t>» на копиях; </a:t>
          </a:r>
          <a:endParaRPr lang="ru-RU" sz="1200" dirty="0"/>
        </a:p>
      </dgm:t>
    </dgm:pt>
    <dgm:pt modelId="{04433BB2-55CE-4085-A2A8-D04579009E86}" type="parTrans" cxnId="{D36FA98B-8404-494C-BB58-6E80123DF386}">
      <dgm:prSet/>
      <dgm:spPr/>
      <dgm:t>
        <a:bodyPr/>
        <a:lstStyle/>
        <a:p>
          <a:endParaRPr lang="ru-RU"/>
        </a:p>
      </dgm:t>
    </dgm:pt>
    <dgm:pt modelId="{3B29DAB2-A31D-4A0A-A064-611CA3F3CB54}" type="sibTrans" cxnId="{D36FA98B-8404-494C-BB58-6E80123DF386}">
      <dgm:prSet/>
      <dgm:spPr/>
      <dgm:t>
        <a:bodyPr/>
        <a:lstStyle/>
        <a:p>
          <a:endParaRPr lang="ru-RU"/>
        </a:p>
      </dgm:t>
    </dgm:pt>
    <dgm:pt modelId="{165F15F6-F72D-4AD0-9E5F-0D698E263B39}">
      <dgm:prSet custT="1"/>
      <dgm:spPr/>
      <dgm:t>
        <a:bodyPr/>
        <a:lstStyle/>
        <a:p>
          <a:pPr rtl="0"/>
          <a:r>
            <a:rPr lang="ru-RU" sz="1200" dirty="0" smtClean="0"/>
            <a:t>-в протоколе №83 от 20.10.2021г отсутствуют записи врачей (невролог, офтальмолог, отоларинголог) психиатр, заполнявший протокол отсутствует в приказе об утверждении состава ПМПК №169-од от 24.11.2020г., отсутствует печать «копия верна» на копиях; </a:t>
          </a:r>
          <a:endParaRPr lang="ru-RU" sz="1200" dirty="0"/>
        </a:p>
      </dgm:t>
    </dgm:pt>
    <dgm:pt modelId="{86BF61F4-42BA-46B6-91A9-7FDF80AE3C6E}" type="parTrans" cxnId="{DBCF8754-1580-433E-AE01-271F9E42DB2C}">
      <dgm:prSet/>
      <dgm:spPr/>
      <dgm:t>
        <a:bodyPr/>
        <a:lstStyle/>
        <a:p>
          <a:endParaRPr lang="ru-RU"/>
        </a:p>
      </dgm:t>
    </dgm:pt>
    <dgm:pt modelId="{F5286B6D-EED5-44D0-B4E9-018C12DA18DC}" type="sibTrans" cxnId="{DBCF8754-1580-433E-AE01-271F9E42DB2C}">
      <dgm:prSet/>
      <dgm:spPr/>
      <dgm:t>
        <a:bodyPr/>
        <a:lstStyle/>
        <a:p>
          <a:endParaRPr lang="ru-RU"/>
        </a:p>
      </dgm:t>
    </dgm:pt>
    <dgm:pt modelId="{62517C75-D0BE-4DB2-B7E3-BC454A81E066}">
      <dgm:prSet custT="1"/>
      <dgm:spPr/>
      <dgm:t>
        <a:bodyPr/>
        <a:lstStyle/>
        <a:p>
          <a:pPr rtl="0"/>
          <a:r>
            <a:rPr lang="ru-RU" sz="1100" dirty="0" smtClean="0"/>
            <a:t>-</a:t>
          </a:r>
          <a:r>
            <a:rPr lang="ru-RU" sz="1200" dirty="0" smtClean="0"/>
            <a:t>протокол № 808 от </a:t>
          </a:r>
          <a:r>
            <a:rPr lang="ru-RU" sz="1400" b="1" i="1" dirty="0" smtClean="0"/>
            <a:t>10.12.2021г</a:t>
          </a:r>
          <a:r>
            <a:rPr lang="ru-RU" sz="1200" dirty="0" smtClean="0"/>
            <a:t>. заявление и согласия от </a:t>
          </a:r>
          <a:r>
            <a:rPr lang="ru-RU" sz="1400" b="1" i="1" dirty="0" smtClean="0"/>
            <a:t>19.11.2021г</a:t>
          </a:r>
          <a:r>
            <a:rPr lang="ru-RU" sz="1200" b="1" i="1" dirty="0" smtClean="0"/>
            <a:t>; </a:t>
          </a:r>
          <a:endParaRPr lang="ru-RU" sz="1200" b="1" i="1" dirty="0"/>
        </a:p>
      </dgm:t>
    </dgm:pt>
    <dgm:pt modelId="{6A649BCC-C39F-495C-8070-D73203A9CA2D}" type="parTrans" cxnId="{A7AD335A-9C37-4AFB-B91D-977EB983124A}">
      <dgm:prSet/>
      <dgm:spPr/>
      <dgm:t>
        <a:bodyPr/>
        <a:lstStyle/>
        <a:p>
          <a:endParaRPr lang="ru-RU"/>
        </a:p>
      </dgm:t>
    </dgm:pt>
    <dgm:pt modelId="{675DD5AF-92C3-4ED1-853D-E8A390095883}" type="sibTrans" cxnId="{A7AD335A-9C37-4AFB-B91D-977EB983124A}">
      <dgm:prSet/>
      <dgm:spPr/>
      <dgm:t>
        <a:bodyPr/>
        <a:lstStyle/>
        <a:p>
          <a:endParaRPr lang="ru-RU"/>
        </a:p>
      </dgm:t>
    </dgm:pt>
    <dgm:pt modelId="{EF98C854-3520-4D5F-8E1E-28C61B2C2BF1}">
      <dgm:prSet custT="1"/>
      <dgm:spPr/>
      <dgm:t>
        <a:bodyPr/>
        <a:lstStyle/>
        <a:p>
          <a:pPr rtl="0"/>
          <a:r>
            <a:rPr lang="ru-RU" sz="1200" dirty="0" smtClean="0"/>
            <a:t>-протокол №229 от </a:t>
          </a:r>
          <a:r>
            <a:rPr lang="ru-RU" sz="1400" b="1" i="1" dirty="0" smtClean="0"/>
            <a:t>16.12.2021г</a:t>
          </a:r>
          <a:r>
            <a:rPr lang="ru-RU" sz="1200" dirty="0" smtClean="0"/>
            <a:t> заключение составлено </a:t>
          </a:r>
          <a:r>
            <a:rPr lang="ru-RU" sz="1400" b="1" i="1" dirty="0" smtClean="0"/>
            <a:t>23.12.2021г</a:t>
          </a:r>
          <a:r>
            <a:rPr lang="ru-RU" sz="1200" dirty="0" smtClean="0"/>
            <a:t>. №229, заявление и согласия от </a:t>
          </a:r>
          <a:r>
            <a:rPr lang="ru-RU" sz="1400" b="1" i="1" dirty="0" smtClean="0"/>
            <a:t>13.12.2021г.</a:t>
          </a:r>
          <a:r>
            <a:rPr lang="ru-RU" sz="1200" dirty="0" smtClean="0"/>
            <a:t>, </a:t>
          </a:r>
          <a:r>
            <a:rPr lang="ru-RU" sz="1200" dirty="0" err="1" smtClean="0"/>
            <a:t>соц.карта</a:t>
          </a:r>
          <a:r>
            <a:rPr lang="ru-RU" sz="1200" dirty="0" smtClean="0"/>
            <a:t> от </a:t>
          </a:r>
          <a:r>
            <a:rPr lang="ru-RU" sz="1400" i="1" dirty="0" smtClean="0"/>
            <a:t>23.12.2021г;</a:t>
          </a:r>
          <a:endParaRPr lang="ru-RU" sz="1200" i="1" dirty="0"/>
        </a:p>
      </dgm:t>
    </dgm:pt>
    <dgm:pt modelId="{FC3ED782-F5A3-4E16-8AB9-336F705D4C9B}" type="parTrans" cxnId="{0EEE4385-604B-4FDE-A6F6-6B0EC267CE25}">
      <dgm:prSet/>
      <dgm:spPr/>
      <dgm:t>
        <a:bodyPr/>
        <a:lstStyle/>
        <a:p>
          <a:endParaRPr lang="ru-RU"/>
        </a:p>
      </dgm:t>
    </dgm:pt>
    <dgm:pt modelId="{201C7E7C-B791-4EFB-8D4F-C809DDE64C48}" type="sibTrans" cxnId="{0EEE4385-604B-4FDE-A6F6-6B0EC267CE25}">
      <dgm:prSet/>
      <dgm:spPr/>
      <dgm:t>
        <a:bodyPr/>
        <a:lstStyle/>
        <a:p>
          <a:endParaRPr lang="ru-RU"/>
        </a:p>
      </dgm:t>
    </dgm:pt>
    <dgm:pt modelId="{7C192F79-F481-4FBF-BE91-D645FC222F78}">
      <dgm:prSet custT="1"/>
      <dgm:spPr/>
      <dgm:t>
        <a:bodyPr/>
        <a:lstStyle/>
        <a:p>
          <a:pPr rtl="0"/>
          <a:r>
            <a:rPr lang="ru-RU" sz="1200" dirty="0" smtClean="0"/>
            <a:t>протокол № 47 от 16.12.2021г. </a:t>
          </a:r>
          <a:r>
            <a:rPr lang="ru-RU" sz="1200" b="1" i="1" dirty="0" smtClean="0"/>
            <a:t>отсутствуют записи врачей </a:t>
          </a:r>
          <a:r>
            <a:rPr lang="ru-RU" sz="1200" dirty="0" smtClean="0"/>
            <a:t>(педиатр, невролог, </a:t>
          </a:r>
          <a:r>
            <a:rPr lang="ru-RU" sz="1200" dirty="0" err="1" smtClean="0"/>
            <a:t>офтальмолог,отоларинголог</a:t>
          </a:r>
          <a:r>
            <a:rPr lang="ru-RU" sz="1200" dirty="0" smtClean="0"/>
            <a:t>,) однако </a:t>
          </a:r>
          <a:r>
            <a:rPr lang="ru-RU" sz="1200" b="1" i="1" dirty="0" smtClean="0"/>
            <a:t>имеются их подписи в протоколе и в заключении</a:t>
          </a:r>
          <a:r>
            <a:rPr lang="ru-RU" sz="1200" dirty="0" smtClean="0"/>
            <a:t>, в протоколе </a:t>
          </a:r>
          <a:r>
            <a:rPr lang="ru-RU" sz="1200" b="1" i="1" dirty="0" smtClean="0">
              <a:solidFill>
                <a:srgbClr val="FF0000"/>
              </a:solidFill>
            </a:rPr>
            <a:t>отсутствует подпись руководителя ПМПК</a:t>
          </a:r>
          <a:r>
            <a:rPr lang="ru-RU" sz="1200" dirty="0" smtClean="0"/>
            <a:t>; заявление от 13.12.2021г., в протоколе показана инвалидность, заключение №200072 от 16.12.2021г. выдано как ребенку с ОВЗ;</a:t>
          </a:r>
          <a:endParaRPr lang="ru-RU" sz="1200" dirty="0"/>
        </a:p>
      </dgm:t>
    </dgm:pt>
    <dgm:pt modelId="{8A65DA99-C71C-4EC4-A832-C121C04126CC}" type="parTrans" cxnId="{98C87588-6E6D-459A-8085-FDFD31DEDF62}">
      <dgm:prSet/>
      <dgm:spPr/>
      <dgm:t>
        <a:bodyPr/>
        <a:lstStyle/>
        <a:p>
          <a:endParaRPr lang="ru-RU"/>
        </a:p>
      </dgm:t>
    </dgm:pt>
    <dgm:pt modelId="{D5BCC8A8-9F59-4E79-940D-ADF8EDE2F8C3}" type="sibTrans" cxnId="{98C87588-6E6D-459A-8085-FDFD31DEDF62}">
      <dgm:prSet/>
      <dgm:spPr/>
      <dgm:t>
        <a:bodyPr/>
        <a:lstStyle/>
        <a:p>
          <a:endParaRPr lang="ru-RU"/>
        </a:p>
      </dgm:t>
    </dgm:pt>
    <dgm:pt modelId="{891612AC-B54A-4D7E-AC56-F8753DE7C438}">
      <dgm:prSet custT="1"/>
      <dgm:spPr/>
      <dgm:t>
        <a:bodyPr/>
        <a:lstStyle/>
        <a:p>
          <a:pPr rtl="0"/>
          <a:endParaRPr lang="ru-RU" sz="1000" dirty="0"/>
        </a:p>
      </dgm:t>
    </dgm:pt>
    <dgm:pt modelId="{C7A3CA21-1B53-476B-8D6F-734BC864E53A}" type="parTrans" cxnId="{D640F63F-965C-4F49-8824-B8B05A7E2DA5}">
      <dgm:prSet/>
      <dgm:spPr/>
      <dgm:t>
        <a:bodyPr/>
        <a:lstStyle/>
        <a:p>
          <a:endParaRPr lang="ru-RU"/>
        </a:p>
      </dgm:t>
    </dgm:pt>
    <dgm:pt modelId="{923096DA-7746-4956-BC04-6620BB711EFE}" type="sibTrans" cxnId="{D640F63F-965C-4F49-8824-B8B05A7E2DA5}">
      <dgm:prSet/>
      <dgm:spPr/>
      <dgm:t>
        <a:bodyPr/>
        <a:lstStyle/>
        <a:p>
          <a:endParaRPr lang="ru-RU"/>
        </a:p>
      </dgm:t>
    </dgm:pt>
    <dgm:pt modelId="{909642CD-3F51-49A3-9A9F-0D72660A012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протокол №35 от 22.09.2021г. есть запись дефектолога, </a:t>
          </a:r>
          <a:r>
            <a:rPr lang="ru-RU" sz="1600" b="1" i="1" dirty="0" smtClean="0"/>
            <a:t>отсутствует</a:t>
          </a:r>
          <a:r>
            <a:rPr lang="ru-RU" sz="1400" dirty="0" smtClean="0"/>
            <a:t> подпись;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dirty="0"/>
        </a:p>
      </dgm:t>
    </dgm:pt>
    <dgm:pt modelId="{EDA860E2-04B8-4A59-8106-0A0304F86B2C}" type="parTrans" cxnId="{B648B7F7-AE44-47BC-B320-39A38B237C81}">
      <dgm:prSet/>
      <dgm:spPr/>
      <dgm:t>
        <a:bodyPr/>
        <a:lstStyle/>
        <a:p>
          <a:endParaRPr lang="ru-RU"/>
        </a:p>
      </dgm:t>
    </dgm:pt>
    <dgm:pt modelId="{BECA3AE9-C199-41DA-8DFB-8CADEDA6EE04}" type="sibTrans" cxnId="{B648B7F7-AE44-47BC-B320-39A38B237C81}">
      <dgm:prSet/>
      <dgm:spPr/>
      <dgm:t>
        <a:bodyPr/>
        <a:lstStyle/>
        <a:p>
          <a:endParaRPr lang="ru-RU"/>
        </a:p>
      </dgm:t>
    </dgm:pt>
    <dgm:pt modelId="{A0D9A5A9-E805-4DD4-AF65-93A902568EA5}">
      <dgm:prSet custT="1"/>
      <dgm:spPr/>
      <dgm:t>
        <a:bodyPr/>
        <a:lstStyle/>
        <a:p>
          <a:pPr rtl="0"/>
          <a:endParaRPr lang="ru-RU" sz="1400" dirty="0" smtClean="0"/>
        </a:p>
        <a:p>
          <a:pPr rtl="0"/>
          <a:r>
            <a:rPr lang="ru-RU" sz="1400" dirty="0" smtClean="0"/>
            <a:t>протокол №80 от 16.08.2021г. имеются записи врачей </a:t>
          </a:r>
          <a:r>
            <a:rPr lang="ru-RU" sz="1600" b="1" i="1" dirty="0" smtClean="0"/>
            <a:t>отсутствуют</a:t>
          </a:r>
          <a:r>
            <a:rPr lang="ru-RU" sz="1400" b="1" i="1" dirty="0" smtClean="0"/>
            <a:t> </a:t>
          </a:r>
          <a:r>
            <a:rPr lang="ru-RU" sz="1400" dirty="0" smtClean="0"/>
            <a:t>их подписи; </a:t>
          </a:r>
        </a:p>
        <a:p>
          <a:endParaRPr lang="ru-RU" dirty="0"/>
        </a:p>
      </dgm:t>
    </dgm:pt>
    <dgm:pt modelId="{2B0C4A6C-EE52-4034-9D1A-5AA52E3F10B0}" type="parTrans" cxnId="{CA4FA8F7-42C5-4E5B-9FA4-D72FB1D1506E}">
      <dgm:prSet/>
      <dgm:spPr/>
      <dgm:t>
        <a:bodyPr/>
        <a:lstStyle/>
        <a:p>
          <a:endParaRPr lang="ru-RU"/>
        </a:p>
      </dgm:t>
    </dgm:pt>
    <dgm:pt modelId="{BC895B1C-EF28-402F-A3D4-EDE94846B787}" type="sibTrans" cxnId="{CA4FA8F7-42C5-4E5B-9FA4-D72FB1D1506E}">
      <dgm:prSet/>
      <dgm:spPr/>
      <dgm:t>
        <a:bodyPr/>
        <a:lstStyle/>
        <a:p>
          <a:endParaRPr lang="ru-RU"/>
        </a:p>
      </dgm:t>
    </dgm:pt>
    <dgm:pt modelId="{8640A11F-E7E6-42C1-BF90-93588EDB1F92}">
      <dgm:prSet custT="1"/>
      <dgm:spPr/>
      <dgm:t>
        <a:bodyPr/>
        <a:lstStyle/>
        <a:p>
          <a:pPr rtl="0"/>
          <a:endParaRPr lang="ru-RU" sz="1800" dirty="0" smtClean="0"/>
        </a:p>
        <a:p>
          <a:pPr rtl="0"/>
          <a:r>
            <a:rPr lang="ru-RU" sz="1400" dirty="0" smtClean="0"/>
            <a:t>протокол №189 от </a:t>
          </a:r>
          <a:r>
            <a:rPr lang="ru-RU" sz="1400" b="1" i="1" dirty="0" smtClean="0"/>
            <a:t>29.07.2021</a:t>
          </a:r>
          <a:r>
            <a:rPr lang="ru-RU" sz="1400" dirty="0" smtClean="0"/>
            <a:t>г. заключение</a:t>
          </a:r>
          <a:r>
            <a:rPr lang="ru-RU" sz="1200" dirty="0" smtClean="0"/>
            <a:t> </a:t>
          </a:r>
          <a:r>
            <a:rPr lang="ru-RU" sz="1400" dirty="0" smtClean="0"/>
            <a:t>составлено</a:t>
          </a:r>
          <a:r>
            <a:rPr lang="ru-RU" sz="1200" dirty="0" smtClean="0"/>
            <a:t> </a:t>
          </a:r>
          <a:r>
            <a:rPr lang="ru-RU" sz="1400" b="1" i="1" dirty="0" smtClean="0"/>
            <a:t>17.11.2021г</a:t>
          </a:r>
          <a:r>
            <a:rPr lang="ru-RU" sz="1400" dirty="0" smtClean="0"/>
            <a:t>. №21141;</a:t>
          </a:r>
        </a:p>
        <a:p>
          <a:endParaRPr lang="ru-RU" dirty="0"/>
        </a:p>
      </dgm:t>
    </dgm:pt>
    <dgm:pt modelId="{0ECE0168-CA18-48F1-897C-5CAB0F9BB1C1}" type="parTrans" cxnId="{04C9D19E-DB6A-407E-BEAE-82AD967619BF}">
      <dgm:prSet/>
      <dgm:spPr/>
      <dgm:t>
        <a:bodyPr/>
        <a:lstStyle/>
        <a:p>
          <a:endParaRPr lang="ru-RU"/>
        </a:p>
      </dgm:t>
    </dgm:pt>
    <dgm:pt modelId="{39E33C1D-8F7D-4639-AB58-AFAF10CF9041}" type="sibTrans" cxnId="{04C9D19E-DB6A-407E-BEAE-82AD967619BF}">
      <dgm:prSet/>
      <dgm:spPr/>
      <dgm:t>
        <a:bodyPr/>
        <a:lstStyle/>
        <a:p>
          <a:endParaRPr lang="ru-RU"/>
        </a:p>
      </dgm:t>
    </dgm:pt>
    <dgm:pt modelId="{92D1F567-48E4-4E7B-8F94-D6B2812653E6}">
      <dgm:prSet custT="1"/>
      <dgm:spPr/>
      <dgm:t>
        <a:bodyPr/>
        <a:lstStyle/>
        <a:p>
          <a:r>
            <a:rPr lang="ru-RU" sz="1200" dirty="0" smtClean="0">
              <a:cs typeface="Aharoni" panose="02010803020104030203" pitchFamily="2" charset="-79"/>
            </a:rPr>
            <a:t>Отсутствует информационное согласие на медицинское вмешательство или же имеется с подписями врачей не состоящих в составе ПМПК.</a:t>
          </a:r>
          <a:endParaRPr lang="ru-RU" sz="1200" dirty="0">
            <a:cs typeface="Aharoni" panose="02010803020104030203" pitchFamily="2" charset="-79"/>
          </a:endParaRPr>
        </a:p>
      </dgm:t>
    </dgm:pt>
    <dgm:pt modelId="{4B452EFC-5109-4F76-AACD-22182A6B1C40}" type="sibTrans" cxnId="{C4A5A435-140F-460A-9D47-B6964A7777A4}">
      <dgm:prSet/>
      <dgm:spPr/>
      <dgm:t>
        <a:bodyPr/>
        <a:lstStyle/>
        <a:p>
          <a:endParaRPr lang="ru-RU"/>
        </a:p>
      </dgm:t>
    </dgm:pt>
    <dgm:pt modelId="{4634C139-0C2E-4437-81B1-F8A93FC7E4CE}" type="parTrans" cxnId="{C4A5A435-140F-460A-9D47-B6964A7777A4}">
      <dgm:prSet/>
      <dgm:spPr/>
      <dgm:t>
        <a:bodyPr/>
        <a:lstStyle/>
        <a:p>
          <a:endParaRPr lang="ru-RU"/>
        </a:p>
      </dgm:t>
    </dgm:pt>
    <dgm:pt modelId="{485A9774-1E41-45DD-A9E2-0F4A89C54124}" type="pres">
      <dgm:prSet presAssocID="{A2E5ECA0-A21E-4E18-B3CA-EDB1CAB5AF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74E55-66E6-4E74-B7B9-FD498B48B001}" type="pres">
      <dgm:prSet presAssocID="{53F87B15-53CF-4DE3-B775-0C82488CF12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14744-DEBD-4673-BC69-71A106936003}" type="pres">
      <dgm:prSet presAssocID="{4713229B-7D77-4232-93DE-4036B4FD04A6}" presName="spacer" presStyleCnt="0"/>
      <dgm:spPr/>
    </dgm:pt>
    <dgm:pt modelId="{A0B5B538-2F38-4FC3-8132-CB64EF734E40}" type="pres">
      <dgm:prSet presAssocID="{8AEF5E91-8C91-4455-A2C8-C9505F1B078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2B861-0C0A-4050-AEC9-49BDA6F1E5BF}" type="pres">
      <dgm:prSet presAssocID="{3B29DAB2-A31D-4A0A-A064-611CA3F3CB54}" presName="spacer" presStyleCnt="0"/>
      <dgm:spPr/>
    </dgm:pt>
    <dgm:pt modelId="{6B17D27D-D5EA-4752-A9FD-A2B3CF54744C}" type="pres">
      <dgm:prSet presAssocID="{165F15F6-F72D-4AD0-9E5F-0D698E263B3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C52E-0611-493A-9E12-9CC60E53EAAC}" type="pres">
      <dgm:prSet presAssocID="{F5286B6D-EED5-44D0-B4E9-018C12DA18DC}" presName="spacer" presStyleCnt="0"/>
      <dgm:spPr/>
    </dgm:pt>
    <dgm:pt modelId="{AF0C4CAF-7FEA-43B9-810E-C36A9E919578}" type="pres">
      <dgm:prSet presAssocID="{62517C75-D0BE-4DB2-B7E3-BC454A81E06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5784E-A741-4D41-9A22-7935A040E4FA}" type="pres">
      <dgm:prSet presAssocID="{675DD5AF-92C3-4ED1-853D-E8A390095883}" presName="spacer" presStyleCnt="0"/>
      <dgm:spPr/>
    </dgm:pt>
    <dgm:pt modelId="{DDC3DBA9-356E-4FAC-A8B9-C50331DE2146}" type="pres">
      <dgm:prSet presAssocID="{EF98C854-3520-4D5F-8E1E-28C61B2C2BF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7EDC2-F123-4707-8E7C-805A88FBD8BE}" type="pres">
      <dgm:prSet presAssocID="{201C7E7C-B791-4EFB-8D4F-C809DDE64C48}" presName="spacer" presStyleCnt="0"/>
      <dgm:spPr/>
    </dgm:pt>
    <dgm:pt modelId="{4ADCEB15-DC7E-4F28-912C-8EA45E2A0578}" type="pres">
      <dgm:prSet presAssocID="{7C192F79-F481-4FBF-BE91-D645FC222F78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CB8BC-5732-495F-BD6D-331D02CB1D31}" type="pres">
      <dgm:prSet presAssocID="{7C192F79-F481-4FBF-BE91-D645FC222F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59B-9705-4849-B49F-46352F5C491C}" type="pres">
      <dgm:prSet presAssocID="{8640A11F-E7E6-42C1-BF90-93588EDB1F9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B752B-654A-4907-8AE0-51A5B400213A}" type="pres">
      <dgm:prSet presAssocID="{39E33C1D-8F7D-4639-AB58-AFAF10CF9041}" presName="spacer" presStyleCnt="0"/>
      <dgm:spPr/>
    </dgm:pt>
    <dgm:pt modelId="{2B196FDA-895D-466B-988B-38BD82115DE9}" type="pres">
      <dgm:prSet presAssocID="{A0D9A5A9-E805-4DD4-AF65-93A902568EA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6E32-1C1A-4F1C-9D85-D4558FD1F9A4}" type="pres">
      <dgm:prSet presAssocID="{BC895B1C-EF28-402F-A3D4-EDE94846B787}" presName="spacer" presStyleCnt="0"/>
      <dgm:spPr/>
    </dgm:pt>
    <dgm:pt modelId="{75B17715-FD2F-4C34-B081-EDDB1CACD349}" type="pres">
      <dgm:prSet presAssocID="{909642CD-3F51-49A3-9A9F-0D72660A012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B1CAB-B6C3-453F-BC93-57878386F334}" type="pres">
      <dgm:prSet presAssocID="{BECA3AE9-C199-41DA-8DFB-8CADEDA6EE04}" presName="spacer" presStyleCnt="0"/>
      <dgm:spPr/>
    </dgm:pt>
    <dgm:pt modelId="{C8775046-FE62-4274-B52B-C1DF967349DD}" type="pres">
      <dgm:prSet presAssocID="{92D1F567-48E4-4E7B-8F94-D6B2812653E6}" presName="parentText" presStyleLbl="node1" presStyleIdx="9" presStyleCnt="10" custLinFactNeighborX="-382" custLinFactNeighborY="23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30476-A77B-441A-8821-2538FD97E754}" type="presOf" srcId="{53F87B15-53CF-4DE3-B775-0C82488CF12F}" destId="{89474E55-66E6-4E74-B7B9-FD498B48B001}" srcOrd="0" destOrd="0" presId="urn:microsoft.com/office/officeart/2005/8/layout/vList2"/>
    <dgm:cxn modelId="{98C87588-6E6D-459A-8085-FDFD31DEDF62}" srcId="{A2E5ECA0-A21E-4E18-B3CA-EDB1CAB5AFD5}" destId="{7C192F79-F481-4FBF-BE91-D645FC222F78}" srcOrd="5" destOrd="0" parTransId="{8A65DA99-C71C-4EC4-A832-C121C04126CC}" sibTransId="{D5BCC8A8-9F59-4E79-940D-ADF8EDE2F8C3}"/>
    <dgm:cxn modelId="{B648B7F7-AE44-47BC-B320-39A38B237C81}" srcId="{A2E5ECA0-A21E-4E18-B3CA-EDB1CAB5AFD5}" destId="{909642CD-3F51-49A3-9A9F-0D72660A0125}" srcOrd="8" destOrd="0" parTransId="{EDA860E2-04B8-4A59-8106-0A0304F86B2C}" sibTransId="{BECA3AE9-C199-41DA-8DFB-8CADEDA6EE04}"/>
    <dgm:cxn modelId="{D640F63F-965C-4F49-8824-B8B05A7E2DA5}" srcId="{7C192F79-F481-4FBF-BE91-D645FC222F78}" destId="{891612AC-B54A-4D7E-AC56-F8753DE7C438}" srcOrd="0" destOrd="0" parTransId="{C7A3CA21-1B53-476B-8D6F-734BC864E53A}" sibTransId="{923096DA-7746-4956-BC04-6620BB711EFE}"/>
    <dgm:cxn modelId="{DBCF8754-1580-433E-AE01-271F9E42DB2C}" srcId="{A2E5ECA0-A21E-4E18-B3CA-EDB1CAB5AFD5}" destId="{165F15F6-F72D-4AD0-9E5F-0D698E263B39}" srcOrd="2" destOrd="0" parTransId="{86BF61F4-42BA-46B6-91A9-7FDF80AE3C6E}" sibTransId="{F5286B6D-EED5-44D0-B4E9-018C12DA18DC}"/>
    <dgm:cxn modelId="{C4DC9C16-71F8-4978-8AE7-3087D1D5ACEC}" type="presOf" srcId="{165F15F6-F72D-4AD0-9E5F-0D698E263B39}" destId="{6B17D27D-D5EA-4752-A9FD-A2B3CF54744C}" srcOrd="0" destOrd="0" presId="urn:microsoft.com/office/officeart/2005/8/layout/vList2"/>
    <dgm:cxn modelId="{EE1DAC7D-893B-49FA-BF08-EB380A88B446}" type="presOf" srcId="{A2E5ECA0-A21E-4E18-B3CA-EDB1CAB5AFD5}" destId="{485A9774-1E41-45DD-A9E2-0F4A89C54124}" srcOrd="0" destOrd="0" presId="urn:microsoft.com/office/officeart/2005/8/layout/vList2"/>
    <dgm:cxn modelId="{8CC9FAE6-383D-4178-9DA6-20574CC159FC}" type="presOf" srcId="{909642CD-3F51-49A3-9A9F-0D72660A0125}" destId="{75B17715-FD2F-4C34-B081-EDDB1CACD349}" srcOrd="0" destOrd="0" presId="urn:microsoft.com/office/officeart/2005/8/layout/vList2"/>
    <dgm:cxn modelId="{16BDB3B6-42D4-44CB-849D-0431EFD931DF}" type="presOf" srcId="{A0D9A5A9-E805-4DD4-AF65-93A902568EA5}" destId="{2B196FDA-895D-466B-988B-38BD82115DE9}" srcOrd="0" destOrd="0" presId="urn:microsoft.com/office/officeart/2005/8/layout/vList2"/>
    <dgm:cxn modelId="{D36FA98B-8404-494C-BB58-6E80123DF386}" srcId="{A2E5ECA0-A21E-4E18-B3CA-EDB1CAB5AFD5}" destId="{8AEF5E91-8C91-4455-A2C8-C9505F1B0784}" srcOrd="1" destOrd="0" parTransId="{04433BB2-55CE-4085-A2A8-D04579009E86}" sibTransId="{3B29DAB2-A31D-4A0A-A064-611CA3F3CB54}"/>
    <dgm:cxn modelId="{C4A5A435-140F-460A-9D47-B6964A7777A4}" srcId="{A2E5ECA0-A21E-4E18-B3CA-EDB1CAB5AFD5}" destId="{92D1F567-48E4-4E7B-8F94-D6B2812653E6}" srcOrd="9" destOrd="0" parTransId="{4634C139-0C2E-4437-81B1-F8A93FC7E4CE}" sibTransId="{4B452EFC-5109-4F76-AACD-22182A6B1C40}"/>
    <dgm:cxn modelId="{0EEE4385-604B-4FDE-A6F6-6B0EC267CE25}" srcId="{A2E5ECA0-A21E-4E18-B3CA-EDB1CAB5AFD5}" destId="{EF98C854-3520-4D5F-8E1E-28C61B2C2BF1}" srcOrd="4" destOrd="0" parTransId="{FC3ED782-F5A3-4E16-8AB9-336F705D4C9B}" sibTransId="{201C7E7C-B791-4EFB-8D4F-C809DDE64C48}"/>
    <dgm:cxn modelId="{DDCD56F1-3678-448B-B2DD-455B2542BF35}" type="presOf" srcId="{8640A11F-E7E6-42C1-BF90-93588EDB1F92}" destId="{C1DCE59B-9705-4849-B49F-46352F5C491C}" srcOrd="0" destOrd="0" presId="urn:microsoft.com/office/officeart/2005/8/layout/vList2"/>
    <dgm:cxn modelId="{2373FE09-E9F5-4639-A017-01997390B2E7}" type="presOf" srcId="{7C192F79-F481-4FBF-BE91-D645FC222F78}" destId="{4ADCEB15-DC7E-4F28-912C-8EA45E2A0578}" srcOrd="0" destOrd="0" presId="urn:microsoft.com/office/officeart/2005/8/layout/vList2"/>
    <dgm:cxn modelId="{DEBDFEB2-CDAA-4BFB-A2C3-69E07260F583}" type="presOf" srcId="{92D1F567-48E4-4E7B-8F94-D6B2812653E6}" destId="{C8775046-FE62-4274-B52B-C1DF967349DD}" srcOrd="0" destOrd="0" presId="urn:microsoft.com/office/officeart/2005/8/layout/vList2"/>
    <dgm:cxn modelId="{2FEE614B-128B-4BFE-83F0-2EA56C5C6A38}" type="presOf" srcId="{EF98C854-3520-4D5F-8E1E-28C61B2C2BF1}" destId="{DDC3DBA9-356E-4FAC-A8B9-C50331DE2146}" srcOrd="0" destOrd="0" presId="urn:microsoft.com/office/officeart/2005/8/layout/vList2"/>
    <dgm:cxn modelId="{CA4FA8F7-42C5-4E5B-9FA4-D72FB1D1506E}" srcId="{A2E5ECA0-A21E-4E18-B3CA-EDB1CAB5AFD5}" destId="{A0D9A5A9-E805-4DD4-AF65-93A902568EA5}" srcOrd="7" destOrd="0" parTransId="{2B0C4A6C-EE52-4034-9D1A-5AA52E3F10B0}" sibTransId="{BC895B1C-EF28-402F-A3D4-EDE94846B787}"/>
    <dgm:cxn modelId="{A7AD335A-9C37-4AFB-B91D-977EB983124A}" srcId="{A2E5ECA0-A21E-4E18-B3CA-EDB1CAB5AFD5}" destId="{62517C75-D0BE-4DB2-B7E3-BC454A81E066}" srcOrd="3" destOrd="0" parTransId="{6A649BCC-C39F-495C-8070-D73203A9CA2D}" sibTransId="{675DD5AF-92C3-4ED1-853D-E8A390095883}"/>
    <dgm:cxn modelId="{97CFC41F-CC82-4016-B582-8AD1DF252974}" type="presOf" srcId="{8AEF5E91-8C91-4455-A2C8-C9505F1B0784}" destId="{A0B5B538-2F38-4FC3-8132-CB64EF734E40}" srcOrd="0" destOrd="0" presId="urn:microsoft.com/office/officeart/2005/8/layout/vList2"/>
    <dgm:cxn modelId="{D1F3BDD4-4A9F-4104-AC28-EE859CA63FAC}" type="presOf" srcId="{62517C75-D0BE-4DB2-B7E3-BC454A81E066}" destId="{AF0C4CAF-7FEA-43B9-810E-C36A9E919578}" srcOrd="0" destOrd="0" presId="urn:microsoft.com/office/officeart/2005/8/layout/vList2"/>
    <dgm:cxn modelId="{AB999F25-1020-4DEF-B888-2CF02990C7F2}" type="presOf" srcId="{891612AC-B54A-4D7E-AC56-F8753DE7C438}" destId="{A05CB8BC-5732-495F-BD6D-331D02CB1D31}" srcOrd="0" destOrd="0" presId="urn:microsoft.com/office/officeart/2005/8/layout/vList2"/>
    <dgm:cxn modelId="{04C9D19E-DB6A-407E-BEAE-82AD967619BF}" srcId="{A2E5ECA0-A21E-4E18-B3CA-EDB1CAB5AFD5}" destId="{8640A11F-E7E6-42C1-BF90-93588EDB1F92}" srcOrd="6" destOrd="0" parTransId="{0ECE0168-CA18-48F1-897C-5CAB0F9BB1C1}" sibTransId="{39E33C1D-8F7D-4639-AB58-AFAF10CF9041}"/>
    <dgm:cxn modelId="{EA4695A8-9F24-4D07-8A74-EBAB1EBC6F9F}" srcId="{A2E5ECA0-A21E-4E18-B3CA-EDB1CAB5AFD5}" destId="{53F87B15-53CF-4DE3-B775-0C82488CF12F}" srcOrd="0" destOrd="0" parTransId="{94B6C6DA-2F71-4793-9D20-4244C225D8CD}" sibTransId="{4713229B-7D77-4232-93DE-4036B4FD04A6}"/>
    <dgm:cxn modelId="{A79EAEBD-4253-4B61-A266-4A68CFD6569D}" type="presParOf" srcId="{485A9774-1E41-45DD-A9E2-0F4A89C54124}" destId="{89474E55-66E6-4E74-B7B9-FD498B48B001}" srcOrd="0" destOrd="0" presId="urn:microsoft.com/office/officeart/2005/8/layout/vList2"/>
    <dgm:cxn modelId="{496FC153-BCC5-4B64-B149-FCB7FC9D9C81}" type="presParOf" srcId="{485A9774-1E41-45DD-A9E2-0F4A89C54124}" destId="{0A014744-DEBD-4673-BC69-71A106936003}" srcOrd="1" destOrd="0" presId="urn:microsoft.com/office/officeart/2005/8/layout/vList2"/>
    <dgm:cxn modelId="{A05A90FF-B80C-4FCB-B943-8065968898B4}" type="presParOf" srcId="{485A9774-1E41-45DD-A9E2-0F4A89C54124}" destId="{A0B5B538-2F38-4FC3-8132-CB64EF734E40}" srcOrd="2" destOrd="0" presId="urn:microsoft.com/office/officeart/2005/8/layout/vList2"/>
    <dgm:cxn modelId="{B373CB88-F6CE-4DCD-8535-7CD3E32C7E9C}" type="presParOf" srcId="{485A9774-1E41-45DD-A9E2-0F4A89C54124}" destId="{C342B861-0C0A-4050-AEC9-49BDA6F1E5BF}" srcOrd="3" destOrd="0" presId="urn:microsoft.com/office/officeart/2005/8/layout/vList2"/>
    <dgm:cxn modelId="{28C4577D-CAC4-4100-9B1A-77FE885B862D}" type="presParOf" srcId="{485A9774-1E41-45DD-A9E2-0F4A89C54124}" destId="{6B17D27D-D5EA-4752-A9FD-A2B3CF54744C}" srcOrd="4" destOrd="0" presId="urn:microsoft.com/office/officeart/2005/8/layout/vList2"/>
    <dgm:cxn modelId="{962C594C-55DF-487D-ACCF-8BF99901A22F}" type="presParOf" srcId="{485A9774-1E41-45DD-A9E2-0F4A89C54124}" destId="{3B4BC52E-0611-493A-9E12-9CC60E53EAAC}" srcOrd="5" destOrd="0" presId="urn:microsoft.com/office/officeart/2005/8/layout/vList2"/>
    <dgm:cxn modelId="{46993BB9-E92A-4ACA-BF16-8B857BBA26F9}" type="presParOf" srcId="{485A9774-1E41-45DD-A9E2-0F4A89C54124}" destId="{AF0C4CAF-7FEA-43B9-810E-C36A9E919578}" srcOrd="6" destOrd="0" presId="urn:microsoft.com/office/officeart/2005/8/layout/vList2"/>
    <dgm:cxn modelId="{927C02B6-353D-4948-B29A-E08FFC3523F7}" type="presParOf" srcId="{485A9774-1E41-45DD-A9E2-0F4A89C54124}" destId="{1185784E-A741-4D41-9A22-7935A040E4FA}" srcOrd="7" destOrd="0" presId="urn:microsoft.com/office/officeart/2005/8/layout/vList2"/>
    <dgm:cxn modelId="{38D29292-0D21-4630-B3B8-20700D1EBFC7}" type="presParOf" srcId="{485A9774-1E41-45DD-A9E2-0F4A89C54124}" destId="{DDC3DBA9-356E-4FAC-A8B9-C50331DE2146}" srcOrd="8" destOrd="0" presId="urn:microsoft.com/office/officeart/2005/8/layout/vList2"/>
    <dgm:cxn modelId="{D4BCCC15-3882-46CD-BC64-052A1689B22E}" type="presParOf" srcId="{485A9774-1E41-45DD-A9E2-0F4A89C54124}" destId="{05F7EDC2-F123-4707-8E7C-805A88FBD8BE}" srcOrd="9" destOrd="0" presId="urn:microsoft.com/office/officeart/2005/8/layout/vList2"/>
    <dgm:cxn modelId="{6E0C61CC-BDF2-4C61-BC7D-D75D99792536}" type="presParOf" srcId="{485A9774-1E41-45DD-A9E2-0F4A89C54124}" destId="{4ADCEB15-DC7E-4F28-912C-8EA45E2A0578}" srcOrd="10" destOrd="0" presId="urn:microsoft.com/office/officeart/2005/8/layout/vList2"/>
    <dgm:cxn modelId="{BD4B4BD5-5F76-4465-BCF1-B99007D0EFA2}" type="presParOf" srcId="{485A9774-1E41-45DD-A9E2-0F4A89C54124}" destId="{A05CB8BC-5732-495F-BD6D-331D02CB1D31}" srcOrd="11" destOrd="0" presId="urn:microsoft.com/office/officeart/2005/8/layout/vList2"/>
    <dgm:cxn modelId="{CC7E54D4-3E82-40BF-B5D1-92644B35CFFA}" type="presParOf" srcId="{485A9774-1E41-45DD-A9E2-0F4A89C54124}" destId="{C1DCE59B-9705-4849-B49F-46352F5C491C}" srcOrd="12" destOrd="0" presId="urn:microsoft.com/office/officeart/2005/8/layout/vList2"/>
    <dgm:cxn modelId="{6E7DC8DF-5BC0-4841-8FCD-70B0B08F36F0}" type="presParOf" srcId="{485A9774-1E41-45DD-A9E2-0F4A89C54124}" destId="{819B752B-654A-4907-8AE0-51A5B400213A}" srcOrd="13" destOrd="0" presId="urn:microsoft.com/office/officeart/2005/8/layout/vList2"/>
    <dgm:cxn modelId="{7B3D1FA6-DE3E-4E0E-A970-F9B622ED7400}" type="presParOf" srcId="{485A9774-1E41-45DD-A9E2-0F4A89C54124}" destId="{2B196FDA-895D-466B-988B-38BD82115DE9}" srcOrd="14" destOrd="0" presId="urn:microsoft.com/office/officeart/2005/8/layout/vList2"/>
    <dgm:cxn modelId="{10F1D1D4-FBFE-4817-B437-13355DA8C315}" type="presParOf" srcId="{485A9774-1E41-45DD-A9E2-0F4A89C54124}" destId="{DD9B6E32-1C1A-4F1C-9D85-D4558FD1F9A4}" srcOrd="15" destOrd="0" presId="urn:microsoft.com/office/officeart/2005/8/layout/vList2"/>
    <dgm:cxn modelId="{9C50C113-B327-4BBC-9872-9B40E17FB4D6}" type="presParOf" srcId="{485A9774-1E41-45DD-A9E2-0F4A89C54124}" destId="{75B17715-FD2F-4C34-B081-EDDB1CACD349}" srcOrd="16" destOrd="0" presId="urn:microsoft.com/office/officeart/2005/8/layout/vList2"/>
    <dgm:cxn modelId="{B831DBCE-2CEF-4BE5-9ABB-AA5685B79D31}" type="presParOf" srcId="{485A9774-1E41-45DD-A9E2-0F4A89C54124}" destId="{9A7B1CAB-B6C3-453F-BC93-57878386F334}" srcOrd="17" destOrd="0" presId="urn:microsoft.com/office/officeart/2005/8/layout/vList2"/>
    <dgm:cxn modelId="{1051CE47-4852-47DB-A1D0-69F5D775314D}" type="presParOf" srcId="{485A9774-1E41-45DD-A9E2-0F4A89C54124}" destId="{C8775046-FE62-4274-B52B-C1DF967349D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5751EA-1D3F-4BF8-9882-42146A44A2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4577C-0AB5-4C56-9811-3DAAF4EFC92C}">
      <dgm:prSet phldrT="[Текст]" custT="1"/>
      <dgm:spPr/>
      <dgm:t>
        <a:bodyPr/>
        <a:lstStyle/>
        <a:p>
          <a:r>
            <a:rPr lang="ru-RU" sz="1200" dirty="0" smtClean="0"/>
            <a:t>Не сходятся даты в протоколах, в заявлениях/в согласиях</a:t>
          </a:r>
          <a:endParaRPr lang="ru-RU" sz="1200" dirty="0"/>
        </a:p>
      </dgm:t>
    </dgm:pt>
    <dgm:pt modelId="{583BBACE-B2FF-4E3C-882C-CAB14D1B48D5}" type="parTrans" cxnId="{5BA3ED05-33FA-4632-9F23-A1DE0D084A32}">
      <dgm:prSet/>
      <dgm:spPr/>
      <dgm:t>
        <a:bodyPr/>
        <a:lstStyle/>
        <a:p>
          <a:endParaRPr lang="ru-RU"/>
        </a:p>
      </dgm:t>
    </dgm:pt>
    <dgm:pt modelId="{1B0FD54E-14BD-491B-AF24-BAAD887E6505}" type="sibTrans" cxnId="{5BA3ED05-33FA-4632-9F23-A1DE0D084A32}">
      <dgm:prSet/>
      <dgm:spPr/>
      <dgm:t>
        <a:bodyPr/>
        <a:lstStyle/>
        <a:p>
          <a:endParaRPr lang="ru-RU"/>
        </a:p>
      </dgm:t>
    </dgm:pt>
    <dgm:pt modelId="{E38883D3-D23B-4B07-80CF-F8C3C526FFAD}">
      <dgm:prSet phldrT="[Текст]" custT="1"/>
      <dgm:spPr/>
      <dgm:t>
        <a:bodyPr/>
        <a:lstStyle/>
        <a:p>
          <a:r>
            <a:rPr lang="ru-RU" sz="900" b="1" dirty="0" smtClean="0"/>
            <a:t>ТПМПК г. Грозный</a:t>
          </a:r>
          <a:endParaRPr lang="ru-RU" sz="900" dirty="0"/>
        </a:p>
      </dgm:t>
    </dgm:pt>
    <dgm:pt modelId="{4D006130-A0A4-41E4-B272-EB772D918EB3}" type="parTrans" cxnId="{45ED7A1C-2032-4A33-A759-4D28F5C0D050}">
      <dgm:prSet/>
      <dgm:spPr/>
      <dgm:t>
        <a:bodyPr/>
        <a:lstStyle/>
        <a:p>
          <a:endParaRPr lang="ru-RU"/>
        </a:p>
      </dgm:t>
    </dgm:pt>
    <dgm:pt modelId="{BF3FC4D9-C939-4E76-9F80-FA225AE9121F}" type="sibTrans" cxnId="{45ED7A1C-2032-4A33-A759-4D28F5C0D050}">
      <dgm:prSet/>
      <dgm:spPr/>
      <dgm:t>
        <a:bodyPr/>
        <a:lstStyle/>
        <a:p>
          <a:endParaRPr lang="ru-RU"/>
        </a:p>
      </dgm:t>
    </dgm:pt>
    <dgm:pt modelId="{E854345C-5941-4594-A4BB-D1FA4F3FE6DB}">
      <dgm:prSet phldrT="[Текст]" custT="1"/>
      <dgm:spPr/>
      <dgm:t>
        <a:bodyPr/>
        <a:lstStyle/>
        <a:p>
          <a:r>
            <a:rPr lang="ru-RU" sz="900" b="1" dirty="0" smtClean="0"/>
            <a:t>ТПМПК Грозненского района</a:t>
          </a:r>
          <a:endParaRPr lang="ru-RU" sz="900" dirty="0"/>
        </a:p>
      </dgm:t>
    </dgm:pt>
    <dgm:pt modelId="{94D0C980-67B8-4A45-A330-4CE5759E18C5}" type="parTrans" cxnId="{0EE35C52-EBD5-4102-888E-A2299607687F}">
      <dgm:prSet/>
      <dgm:spPr/>
      <dgm:t>
        <a:bodyPr/>
        <a:lstStyle/>
        <a:p>
          <a:endParaRPr lang="ru-RU"/>
        </a:p>
      </dgm:t>
    </dgm:pt>
    <dgm:pt modelId="{3C91B48C-97DB-4898-A846-2A7FE677B680}" type="sibTrans" cxnId="{0EE35C52-EBD5-4102-888E-A2299607687F}">
      <dgm:prSet/>
      <dgm:spPr/>
      <dgm:t>
        <a:bodyPr/>
        <a:lstStyle/>
        <a:p>
          <a:endParaRPr lang="ru-RU"/>
        </a:p>
      </dgm:t>
    </dgm:pt>
    <dgm:pt modelId="{7BA49645-5C83-4287-A74D-A9BF8E42B6B3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Гудермесского</a:t>
          </a:r>
          <a:r>
            <a:rPr lang="ru-RU" sz="900" b="1" dirty="0" smtClean="0"/>
            <a:t> муниципального района</a:t>
          </a:r>
          <a:endParaRPr lang="ru-RU" sz="900" dirty="0"/>
        </a:p>
      </dgm:t>
    </dgm:pt>
    <dgm:pt modelId="{76B03382-0A1E-4351-8F8B-591968ACC62C}" type="parTrans" cxnId="{E6EE5FF9-1ECE-44AF-BB7F-ABEE00147F6F}">
      <dgm:prSet/>
      <dgm:spPr/>
      <dgm:t>
        <a:bodyPr/>
        <a:lstStyle/>
        <a:p>
          <a:endParaRPr lang="ru-RU"/>
        </a:p>
      </dgm:t>
    </dgm:pt>
    <dgm:pt modelId="{25A09D15-E710-4C10-B821-1650A5C95507}" type="sibTrans" cxnId="{E6EE5FF9-1ECE-44AF-BB7F-ABEE00147F6F}">
      <dgm:prSet/>
      <dgm:spPr/>
      <dgm:t>
        <a:bodyPr/>
        <a:lstStyle/>
        <a:p>
          <a:endParaRPr lang="ru-RU"/>
        </a:p>
      </dgm:t>
    </dgm:pt>
    <dgm:pt modelId="{1D145076-0D1C-45C0-8E31-8614FF412C69}">
      <dgm:prSet custT="1"/>
      <dgm:spPr/>
      <dgm:t>
        <a:bodyPr/>
        <a:lstStyle/>
        <a:p>
          <a:r>
            <a:rPr lang="ru-RU" sz="900" b="1" dirty="0" smtClean="0"/>
            <a:t>ТПМПК Ачхой-Мартановского муниципального района </a:t>
          </a:r>
          <a:endParaRPr lang="ru-RU" sz="900" dirty="0"/>
        </a:p>
      </dgm:t>
    </dgm:pt>
    <dgm:pt modelId="{EE8B280E-29E7-49D1-A08C-1F76AFB78E09}" type="parTrans" cxnId="{B8CB2BA9-C844-4528-B488-10065F9693B3}">
      <dgm:prSet/>
      <dgm:spPr/>
      <dgm:t>
        <a:bodyPr/>
        <a:lstStyle/>
        <a:p>
          <a:endParaRPr lang="ru-RU"/>
        </a:p>
      </dgm:t>
    </dgm:pt>
    <dgm:pt modelId="{4B468FA9-D116-4AA1-8CB0-077AE3D4BCE7}" type="sibTrans" cxnId="{B8CB2BA9-C844-4528-B488-10065F9693B3}">
      <dgm:prSet/>
      <dgm:spPr/>
      <dgm:t>
        <a:bodyPr/>
        <a:lstStyle/>
        <a:p>
          <a:endParaRPr lang="ru-RU"/>
        </a:p>
      </dgm:t>
    </dgm:pt>
    <dgm:pt modelId="{1B3B6F31-F045-478E-8DA3-7B936EFF8A1F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Урус-Мартановского</a:t>
          </a:r>
          <a:r>
            <a:rPr lang="ru-RU" sz="900" b="1" dirty="0" smtClean="0"/>
            <a:t> муниципального района </a:t>
          </a:r>
          <a:endParaRPr lang="ru-RU" sz="900" dirty="0"/>
        </a:p>
      </dgm:t>
    </dgm:pt>
    <dgm:pt modelId="{4F858D99-0BCD-4767-9217-5D2C3E66D2BB}" type="parTrans" cxnId="{98EAAAAF-3642-49B3-8D47-3B6D0F900FE1}">
      <dgm:prSet/>
      <dgm:spPr/>
      <dgm:t>
        <a:bodyPr/>
        <a:lstStyle/>
        <a:p>
          <a:endParaRPr lang="ru-RU"/>
        </a:p>
      </dgm:t>
    </dgm:pt>
    <dgm:pt modelId="{B8FFA707-048A-47EC-8F2F-5BD1E6859FE6}" type="sibTrans" cxnId="{98EAAAAF-3642-49B3-8D47-3B6D0F900FE1}">
      <dgm:prSet/>
      <dgm:spPr/>
      <dgm:t>
        <a:bodyPr/>
        <a:lstStyle/>
        <a:p>
          <a:endParaRPr lang="ru-RU"/>
        </a:p>
      </dgm:t>
    </dgm:pt>
    <dgm:pt modelId="{FB6C720A-650D-46AE-9F7D-B2F0700D194B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Итум-Калинского</a:t>
          </a:r>
          <a:r>
            <a:rPr lang="ru-RU" sz="900" b="1" dirty="0" smtClean="0"/>
            <a:t> муниципального района</a:t>
          </a:r>
          <a:endParaRPr lang="ru-RU" sz="900" dirty="0"/>
        </a:p>
      </dgm:t>
    </dgm:pt>
    <dgm:pt modelId="{BC09C938-C0BE-44C5-A579-C9F6529F9DEE}" type="parTrans" cxnId="{02AD09EA-E786-429D-9E26-0F0E2239019D}">
      <dgm:prSet/>
      <dgm:spPr/>
      <dgm:t>
        <a:bodyPr/>
        <a:lstStyle/>
        <a:p>
          <a:endParaRPr lang="ru-RU"/>
        </a:p>
      </dgm:t>
    </dgm:pt>
    <dgm:pt modelId="{BA6F52A4-35D6-4148-A78C-4A7E04CA2A2D}" type="sibTrans" cxnId="{02AD09EA-E786-429D-9E26-0F0E2239019D}">
      <dgm:prSet/>
      <dgm:spPr/>
      <dgm:t>
        <a:bodyPr/>
        <a:lstStyle/>
        <a:p>
          <a:endParaRPr lang="ru-RU"/>
        </a:p>
      </dgm:t>
    </dgm:pt>
    <dgm:pt modelId="{6CC9F073-7190-402C-B07E-0768D5C51269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Курчалоевского</a:t>
          </a:r>
          <a:r>
            <a:rPr lang="ru-RU" sz="900" b="1" dirty="0" smtClean="0"/>
            <a:t> муниципального района</a:t>
          </a:r>
          <a:endParaRPr lang="ru-RU" sz="900" dirty="0"/>
        </a:p>
      </dgm:t>
    </dgm:pt>
    <dgm:pt modelId="{E0B44528-8018-4B29-9BDF-C9B558509361}" type="parTrans" cxnId="{4F277187-54A8-44BF-A638-AFBBD4A937FD}">
      <dgm:prSet/>
      <dgm:spPr/>
      <dgm:t>
        <a:bodyPr/>
        <a:lstStyle/>
        <a:p>
          <a:endParaRPr lang="ru-RU"/>
        </a:p>
      </dgm:t>
    </dgm:pt>
    <dgm:pt modelId="{C4F43A4C-9E46-41F6-B3F4-E655E0C0915B}" type="sibTrans" cxnId="{4F277187-54A8-44BF-A638-AFBBD4A937FD}">
      <dgm:prSet/>
      <dgm:spPr/>
      <dgm:t>
        <a:bodyPr/>
        <a:lstStyle/>
        <a:p>
          <a:endParaRPr lang="ru-RU"/>
        </a:p>
      </dgm:t>
    </dgm:pt>
    <dgm:pt modelId="{F4474DF4-850F-4FF8-B17C-3293FEB1B162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Шатойского</a:t>
          </a:r>
          <a:r>
            <a:rPr lang="ru-RU" sz="900" b="1" dirty="0" smtClean="0"/>
            <a:t> муниципального района </a:t>
          </a:r>
          <a:endParaRPr lang="ru-RU" sz="900" dirty="0"/>
        </a:p>
      </dgm:t>
    </dgm:pt>
    <dgm:pt modelId="{E90E7B95-A601-46FA-96A3-2E2675341AF3}" type="parTrans" cxnId="{65233D7E-0874-4219-B1A4-C229DBEB6111}">
      <dgm:prSet/>
      <dgm:spPr/>
      <dgm:t>
        <a:bodyPr/>
        <a:lstStyle/>
        <a:p>
          <a:endParaRPr lang="ru-RU"/>
        </a:p>
      </dgm:t>
    </dgm:pt>
    <dgm:pt modelId="{C890EA81-DC1E-4707-B6BE-81C990E7FC42}" type="sibTrans" cxnId="{65233D7E-0874-4219-B1A4-C229DBEB6111}">
      <dgm:prSet/>
      <dgm:spPr/>
      <dgm:t>
        <a:bodyPr/>
        <a:lstStyle/>
        <a:p>
          <a:endParaRPr lang="ru-RU"/>
        </a:p>
      </dgm:t>
    </dgm:pt>
    <dgm:pt modelId="{74F69956-35F5-4C6A-AF2B-837767908C21}">
      <dgm:prSet phldrT="[Текст]" custT="1"/>
      <dgm:spPr/>
      <dgm:t>
        <a:bodyPr/>
        <a:lstStyle/>
        <a:p>
          <a:r>
            <a:rPr lang="ru-RU" sz="900" b="1" dirty="0" smtClean="0"/>
            <a:t>ТПМПК </a:t>
          </a:r>
          <a:r>
            <a:rPr lang="ru-RU" sz="900" b="1" dirty="0" err="1" smtClean="0"/>
            <a:t>Шелковского</a:t>
          </a:r>
          <a:r>
            <a:rPr lang="ru-RU" sz="900" b="1" dirty="0" smtClean="0"/>
            <a:t> муниципального района </a:t>
          </a:r>
          <a:endParaRPr lang="ru-RU" sz="900" dirty="0"/>
        </a:p>
      </dgm:t>
    </dgm:pt>
    <dgm:pt modelId="{7B2C1DE8-5F6F-416D-8467-38C42BED6137}" type="parTrans" cxnId="{FB66A22A-2DFA-4EFE-A2D4-A3965FF97689}">
      <dgm:prSet/>
      <dgm:spPr/>
      <dgm:t>
        <a:bodyPr/>
        <a:lstStyle/>
        <a:p>
          <a:endParaRPr lang="ru-RU"/>
        </a:p>
      </dgm:t>
    </dgm:pt>
    <dgm:pt modelId="{31BCFC24-9A3E-4C66-9E2D-FC8DD88E13FB}" type="sibTrans" cxnId="{FB66A22A-2DFA-4EFE-A2D4-A3965FF97689}">
      <dgm:prSet/>
      <dgm:spPr/>
      <dgm:t>
        <a:bodyPr/>
        <a:lstStyle/>
        <a:p>
          <a:endParaRPr lang="ru-RU"/>
        </a:p>
      </dgm:t>
    </dgm:pt>
    <dgm:pt modelId="{2AF03C0A-6E54-40FF-A93D-52DCABF73776}" type="pres">
      <dgm:prSet presAssocID="{B25751EA-1D3F-4BF8-9882-42146A44A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CC07BF-ED41-4CF5-9019-9BFA2B04B431}" type="pres">
      <dgm:prSet presAssocID="{0554577C-0AB5-4C56-9811-3DAAF4EFC92C}" presName="hierRoot1" presStyleCnt="0">
        <dgm:presLayoutVars>
          <dgm:hierBranch val="init"/>
        </dgm:presLayoutVars>
      </dgm:prSet>
      <dgm:spPr/>
    </dgm:pt>
    <dgm:pt modelId="{0C21895B-0649-469D-BDAA-01CF496EB785}" type="pres">
      <dgm:prSet presAssocID="{0554577C-0AB5-4C56-9811-3DAAF4EFC92C}" presName="rootComposite1" presStyleCnt="0"/>
      <dgm:spPr/>
    </dgm:pt>
    <dgm:pt modelId="{EE83A182-21FC-43FA-AA9F-10C87C21808E}" type="pres">
      <dgm:prSet presAssocID="{0554577C-0AB5-4C56-9811-3DAAF4EFC92C}" presName="rootText1" presStyleLbl="node0" presStyleIdx="0" presStyleCnt="1" custScaleX="255546" custScaleY="150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27440C-9765-4AA9-A1E3-BFAA2CBD6E35}" type="pres">
      <dgm:prSet presAssocID="{0554577C-0AB5-4C56-9811-3DAAF4EFC92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8031B5-A35C-4375-A869-F3753CA9003E}" type="pres">
      <dgm:prSet presAssocID="{0554577C-0AB5-4C56-9811-3DAAF4EFC92C}" presName="hierChild2" presStyleCnt="0"/>
      <dgm:spPr/>
    </dgm:pt>
    <dgm:pt modelId="{892A9F2F-785E-466B-B788-BC4ED9EA54B8}" type="pres">
      <dgm:prSet presAssocID="{EE8B280E-29E7-49D1-A08C-1F76AFB78E09}" presName="Name37" presStyleLbl="parChTrans1D2" presStyleIdx="0" presStyleCnt="9"/>
      <dgm:spPr/>
      <dgm:t>
        <a:bodyPr/>
        <a:lstStyle/>
        <a:p>
          <a:endParaRPr lang="ru-RU"/>
        </a:p>
      </dgm:t>
    </dgm:pt>
    <dgm:pt modelId="{BCE2314E-7A89-4F91-9CE2-5E53AFDF2185}" type="pres">
      <dgm:prSet presAssocID="{1D145076-0D1C-45C0-8E31-8614FF412C69}" presName="hierRoot2" presStyleCnt="0">
        <dgm:presLayoutVars>
          <dgm:hierBranch val="init"/>
        </dgm:presLayoutVars>
      </dgm:prSet>
      <dgm:spPr/>
    </dgm:pt>
    <dgm:pt modelId="{AA9DAE5B-4971-4A21-B130-3802954B45D1}" type="pres">
      <dgm:prSet presAssocID="{1D145076-0D1C-45C0-8E31-8614FF412C69}" presName="rootComposite" presStyleCnt="0"/>
      <dgm:spPr/>
    </dgm:pt>
    <dgm:pt modelId="{AA4568E2-EEA4-4518-9060-8A6456D4D352}" type="pres">
      <dgm:prSet presAssocID="{1D145076-0D1C-45C0-8E31-8614FF412C69}" presName="rootText" presStyleLbl="node2" presStyleIdx="0" presStyleCnt="9" custScaleX="94007" custScaleY="215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93B508-86B1-4680-8CC7-D72CAE1823FF}" type="pres">
      <dgm:prSet presAssocID="{1D145076-0D1C-45C0-8E31-8614FF412C69}" presName="rootConnector" presStyleLbl="node2" presStyleIdx="0" presStyleCnt="9"/>
      <dgm:spPr/>
      <dgm:t>
        <a:bodyPr/>
        <a:lstStyle/>
        <a:p>
          <a:endParaRPr lang="ru-RU"/>
        </a:p>
      </dgm:t>
    </dgm:pt>
    <dgm:pt modelId="{49A0A33F-FE01-41C9-84A2-C8E0599B428A}" type="pres">
      <dgm:prSet presAssocID="{1D145076-0D1C-45C0-8E31-8614FF412C69}" presName="hierChild4" presStyleCnt="0"/>
      <dgm:spPr/>
    </dgm:pt>
    <dgm:pt modelId="{0A0243EF-DCD9-4C01-A332-295689DA4375}" type="pres">
      <dgm:prSet presAssocID="{1D145076-0D1C-45C0-8E31-8614FF412C69}" presName="hierChild5" presStyleCnt="0"/>
      <dgm:spPr/>
    </dgm:pt>
    <dgm:pt modelId="{69ED6718-5016-4711-825C-74327676DD99}" type="pres">
      <dgm:prSet presAssocID="{4D006130-A0A4-41E4-B272-EB772D918EB3}" presName="Name37" presStyleLbl="parChTrans1D2" presStyleIdx="1" presStyleCnt="9"/>
      <dgm:spPr/>
      <dgm:t>
        <a:bodyPr/>
        <a:lstStyle/>
        <a:p>
          <a:endParaRPr lang="ru-RU"/>
        </a:p>
      </dgm:t>
    </dgm:pt>
    <dgm:pt modelId="{E627AF4F-4F57-473E-8AC3-66271B5DF249}" type="pres">
      <dgm:prSet presAssocID="{E38883D3-D23B-4B07-80CF-F8C3C526FFAD}" presName="hierRoot2" presStyleCnt="0">
        <dgm:presLayoutVars>
          <dgm:hierBranch val="init"/>
        </dgm:presLayoutVars>
      </dgm:prSet>
      <dgm:spPr/>
    </dgm:pt>
    <dgm:pt modelId="{01BA60FB-1A48-4DF4-81BC-8783831628BA}" type="pres">
      <dgm:prSet presAssocID="{E38883D3-D23B-4B07-80CF-F8C3C526FFAD}" presName="rootComposite" presStyleCnt="0"/>
      <dgm:spPr/>
    </dgm:pt>
    <dgm:pt modelId="{10D2A2DD-51B1-4D7C-B069-DB73DE037A93}" type="pres">
      <dgm:prSet presAssocID="{E38883D3-D23B-4B07-80CF-F8C3C526FFAD}" presName="rootText" presStyleLbl="node2" presStyleIdx="1" presStyleCnt="9" custScaleX="96546" custScaleY="21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FCAB6-C659-49E9-B436-D41A669A139B}" type="pres">
      <dgm:prSet presAssocID="{E38883D3-D23B-4B07-80CF-F8C3C526FFAD}" presName="rootConnector" presStyleLbl="node2" presStyleIdx="1" presStyleCnt="9"/>
      <dgm:spPr/>
      <dgm:t>
        <a:bodyPr/>
        <a:lstStyle/>
        <a:p>
          <a:endParaRPr lang="ru-RU"/>
        </a:p>
      </dgm:t>
    </dgm:pt>
    <dgm:pt modelId="{E07B97B2-0C20-4BCD-83A1-5D15B9AB79C3}" type="pres">
      <dgm:prSet presAssocID="{E38883D3-D23B-4B07-80CF-F8C3C526FFAD}" presName="hierChild4" presStyleCnt="0"/>
      <dgm:spPr/>
    </dgm:pt>
    <dgm:pt modelId="{3B808B31-3A44-46C4-A254-B86E79435F68}" type="pres">
      <dgm:prSet presAssocID="{E38883D3-D23B-4B07-80CF-F8C3C526FFAD}" presName="hierChild5" presStyleCnt="0"/>
      <dgm:spPr/>
    </dgm:pt>
    <dgm:pt modelId="{9F82A199-9F8E-4701-A943-686C11189E03}" type="pres">
      <dgm:prSet presAssocID="{94D0C980-67B8-4A45-A330-4CE5759E18C5}" presName="Name37" presStyleLbl="parChTrans1D2" presStyleIdx="2" presStyleCnt="9"/>
      <dgm:spPr/>
      <dgm:t>
        <a:bodyPr/>
        <a:lstStyle/>
        <a:p>
          <a:endParaRPr lang="ru-RU"/>
        </a:p>
      </dgm:t>
    </dgm:pt>
    <dgm:pt modelId="{C6C9F9AE-E1DC-4FEF-B8EC-ABCE672C9975}" type="pres">
      <dgm:prSet presAssocID="{E854345C-5941-4594-A4BB-D1FA4F3FE6DB}" presName="hierRoot2" presStyleCnt="0">
        <dgm:presLayoutVars>
          <dgm:hierBranch val="init"/>
        </dgm:presLayoutVars>
      </dgm:prSet>
      <dgm:spPr/>
    </dgm:pt>
    <dgm:pt modelId="{E51B7802-F4DC-4455-9A94-FF92B8F05827}" type="pres">
      <dgm:prSet presAssocID="{E854345C-5941-4594-A4BB-D1FA4F3FE6DB}" presName="rootComposite" presStyleCnt="0"/>
      <dgm:spPr/>
    </dgm:pt>
    <dgm:pt modelId="{92E6F8DD-9A00-401B-B316-92732BFE2581}" type="pres">
      <dgm:prSet presAssocID="{E854345C-5941-4594-A4BB-D1FA4F3FE6DB}" presName="rootText" presStyleLbl="node2" presStyleIdx="2" presStyleCnt="9" custScaleX="81485" custScaleY="221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43157-7A6E-4206-BC3A-4D00F2313082}" type="pres">
      <dgm:prSet presAssocID="{E854345C-5941-4594-A4BB-D1FA4F3FE6DB}" presName="rootConnector" presStyleLbl="node2" presStyleIdx="2" presStyleCnt="9"/>
      <dgm:spPr/>
      <dgm:t>
        <a:bodyPr/>
        <a:lstStyle/>
        <a:p>
          <a:endParaRPr lang="ru-RU"/>
        </a:p>
      </dgm:t>
    </dgm:pt>
    <dgm:pt modelId="{185E3EC4-5922-4B06-AF33-067CA97172DD}" type="pres">
      <dgm:prSet presAssocID="{E854345C-5941-4594-A4BB-D1FA4F3FE6DB}" presName="hierChild4" presStyleCnt="0"/>
      <dgm:spPr/>
    </dgm:pt>
    <dgm:pt modelId="{F1877972-0CA0-49B0-A629-350ED2E84909}" type="pres">
      <dgm:prSet presAssocID="{E854345C-5941-4594-A4BB-D1FA4F3FE6DB}" presName="hierChild5" presStyleCnt="0"/>
      <dgm:spPr/>
    </dgm:pt>
    <dgm:pt modelId="{A5701E8C-488D-4FFC-8F1E-DA06814642AA}" type="pres">
      <dgm:prSet presAssocID="{76B03382-0A1E-4351-8F8B-591968ACC62C}" presName="Name37" presStyleLbl="parChTrans1D2" presStyleIdx="3" presStyleCnt="9"/>
      <dgm:spPr/>
      <dgm:t>
        <a:bodyPr/>
        <a:lstStyle/>
        <a:p>
          <a:endParaRPr lang="ru-RU"/>
        </a:p>
      </dgm:t>
    </dgm:pt>
    <dgm:pt modelId="{2088B85D-DEC4-48A8-AA25-1F67BE9B038F}" type="pres">
      <dgm:prSet presAssocID="{7BA49645-5C83-4287-A74D-A9BF8E42B6B3}" presName="hierRoot2" presStyleCnt="0">
        <dgm:presLayoutVars>
          <dgm:hierBranch val="init"/>
        </dgm:presLayoutVars>
      </dgm:prSet>
      <dgm:spPr/>
    </dgm:pt>
    <dgm:pt modelId="{930D5F19-51F2-4E6A-AE0B-39E4B285C287}" type="pres">
      <dgm:prSet presAssocID="{7BA49645-5C83-4287-A74D-A9BF8E42B6B3}" presName="rootComposite" presStyleCnt="0"/>
      <dgm:spPr/>
    </dgm:pt>
    <dgm:pt modelId="{ABFCE90D-A854-4551-A074-3C38B6CB9E9B}" type="pres">
      <dgm:prSet presAssocID="{7BA49645-5C83-4287-A74D-A9BF8E42B6B3}" presName="rootText" presStyleLbl="node2" presStyleIdx="3" presStyleCnt="9" custScaleX="78375" custScaleY="218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FFC5E-145C-470C-8F4F-B1128BF1C806}" type="pres">
      <dgm:prSet presAssocID="{7BA49645-5C83-4287-A74D-A9BF8E42B6B3}" presName="rootConnector" presStyleLbl="node2" presStyleIdx="3" presStyleCnt="9"/>
      <dgm:spPr/>
      <dgm:t>
        <a:bodyPr/>
        <a:lstStyle/>
        <a:p>
          <a:endParaRPr lang="ru-RU"/>
        </a:p>
      </dgm:t>
    </dgm:pt>
    <dgm:pt modelId="{B7CBAE88-716D-46AD-85F8-37E8FBDFAF23}" type="pres">
      <dgm:prSet presAssocID="{7BA49645-5C83-4287-A74D-A9BF8E42B6B3}" presName="hierChild4" presStyleCnt="0"/>
      <dgm:spPr/>
    </dgm:pt>
    <dgm:pt modelId="{F6B56830-B6A9-4A09-B79A-AFCE646604B9}" type="pres">
      <dgm:prSet presAssocID="{7BA49645-5C83-4287-A74D-A9BF8E42B6B3}" presName="hierChild5" presStyleCnt="0"/>
      <dgm:spPr/>
    </dgm:pt>
    <dgm:pt modelId="{B7A41C52-13A9-42D1-923B-1858193822C1}" type="pres">
      <dgm:prSet presAssocID="{4F858D99-0BCD-4767-9217-5D2C3E66D2BB}" presName="Name37" presStyleLbl="parChTrans1D2" presStyleIdx="4" presStyleCnt="9"/>
      <dgm:spPr/>
      <dgm:t>
        <a:bodyPr/>
        <a:lstStyle/>
        <a:p>
          <a:endParaRPr lang="ru-RU"/>
        </a:p>
      </dgm:t>
    </dgm:pt>
    <dgm:pt modelId="{8DC1B551-2997-49F8-AB6E-20055EE3678D}" type="pres">
      <dgm:prSet presAssocID="{1B3B6F31-F045-478E-8DA3-7B936EFF8A1F}" presName="hierRoot2" presStyleCnt="0">
        <dgm:presLayoutVars>
          <dgm:hierBranch val="init"/>
        </dgm:presLayoutVars>
      </dgm:prSet>
      <dgm:spPr/>
    </dgm:pt>
    <dgm:pt modelId="{561B2BDD-C11F-4B89-8DB6-A211D16994A2}" type="pres">
      <dgm:prSet presAssocID="{1B3B6F31-F045-478E-8DA3-7B936EFF8A1F}" presName="rootComposite" presStyleCnt="0"/>
      <dgm:spPr/>
    </dgm:pt>
    <dgm:pt modelId="{0FC2DE7C-2ECD-49AA-B715-CB37A50A40F7}" type="pres">
      <dgm:prSet presAssocID="{1B3B6F31-F045-478E-8DA3-7B936EFF8A1F}" presName="rootText" presStyleLbl="node2" presStyleIdx="4" presStyleCnt="9" custScaleX="85717" custScaleY="219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16E88-EE6E-4696-86EF-8EEEE9C7A3A2}" type="pres">
      <dgm:prSet presAssocID="{1B3B6F31-F045-478E-8DA3-7B936EFF8A1F}" presName="rootConnector" presStyleLbl="node2" presStyleIdx="4" presStyleCnt="9"/>
      <dgm:spPr/>
      <dgm:t>
        <a:bodyPr/>
        <a:lstStyle/>
        <a:p>
          <a:endParaRPr lang="ru-RU"/>
        </a:p>
      </dgm:t>
    </dgm:pt>
    <dgm:pt modelId="{16EE19CE-EB9B-484D-9333-43AB70053599}" type="pres">
      <dgm:prSet presAssocID="{1B3B6F31-F045-478E-8DA3-7B936EFF8A1F}" presName="hierChild4" presStyleCnt="0"/>
      <dgm:spPr/>
    </dgm:pt>
    <dgm:pt modelId="{5F8DCDB0-733E-4B2F-B73A-146955FBD0C6}" type="pres">
      <dgm:prSet presAssocID="{1B3B6F31-F045-478E-8DA3-7B936EFF8A1F}" presName="hierChild5" presStyleCnt="0"/>
      <dgm:spPr/>
    </dgm:pt>
    <dgm:pt modelId="{ED7A61AB-9BCD-4F2B-A37A-9CCFC7D9A7C9}" type="pres">
      <dgm:prSet presAssocID="{BC09C938-C0BE-44C5-A579-C9F6529F9DEE}" presName="Name37" presStyleLbl="parChTrans1D2" presStyleIdx="5" presStyleCnt="9"/>
      <dgm:spPr/>
      <dgm:t>
        <a:bodyPr/>
        <a:lstStyle/>
        <a:p>
          <a:endParaRPr lang="ru-RU"/>
        </a:p>
      </dgm:t>
    </dgm:pt>
    <dgm:pt modelId="{FAC7B513-B9D4-4647-BDA2-844DCD21359E}" type="pres">
      <dgm:prSet presAssocID="{FB6C720A-650D-46AE-9F7D-B2F0700D194B}" presName="hierRoot2" presStyleCnt="0">
        <dgm:presLayoutVars>
          <dgm:hierBranch val="init"/>
        </dgm:presLayoutVars>
      </dgm:prSet>
      <dgm:spPr/>
    </dgm:pt>
    <dgm:pt modelId="{6D0B5A08-7705-42C3-BB64-536CA903308A}" type="pres">
      <dgm:prSet presAssocID="{FB6C720A-650D-46AE-9F7D-B2F0700D194B}" presName="rootComposite" presStyleCnt="0"/>
      <dgm:spPr/>
    </dgm:pt>
    <dgm:pt modelId="{9C431FF2-3693-40D3-8DCA-2F948A55BD2C}" type="pres">
      <dgm:prSet presAssocID="{FB6C720A-650D-46AE-9F7D-B2F0700D194B}" presName="rootText" presStyleLbl="node2" presStyleIdx="5" presStyleCnt="9" custScaleX="102440" custScaleY="220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87C8B-C38D-4D59-82BA-058845DCC14E}" type="pres">
      <dgm:prSet presAssocID="{FB6C720A-650D-46AE-9F7D-B2F0700D194B}" presName="rootConnector" presStyleLbl="node2" presStyleIdx="5" presStyleCnt="9"/>
      <dgm:spPr/>
      <dgm:t>
        <a:bodyPr/>
        <a:lstStyle/>
        <a:p>
          <a:endParaRPr lang="ru-RU"/>
        </a:p>
      </dgm:t>
    </dgm:pt>
    <dgm:pt modelId="{026E4C92-B15F-4596-9121-91500DE6486A}" type="pres">
      <dgm:prSet presAssocID="{FB6C720A-650D-46AE-9F7D-B2F0700D194B}" presName="hierChild4" presStyleCnt="0"/>
      <dgm:spPr/>
    </dgm:pt>
    <dgm:pt modelId="{6B56EE15-8E1D-480C-8375-7A06BB569671}" type="pres">
      <dgm:prSet presAssocID="{FB6C720A-650D-46AE-9F7D-B2F0700D194B}" presName="hierChild5" presStyleCnt="0"/>
      <dgm:spPr/>
    </dgm:pt>
    <dgm:pt modelId="{6E3AA974-8223-4F8F-9F01-3399169B43ED}" type="pres">
      <dgm:prSet presAssocID="{E0B44528-8018-4B29-9BDF-C9B558509361}" presName="Name37" presStyleLbl="parChTrans1D2" presStyleIdx="6" presStyleCnt="9"/>
      <dgm:spPr/>
      <dgm:t>
        <a:bodyPr/>
        <a:lstStyle/>
        <a:p>
          <a:endParaRPr lang="ru-RU"/>
        </a:p>
      </dgm:t>
    </dgm:pt>
    <dgm:pt modelId="{952A04AE-F08D-4650-A35F-272DE8A27295}" type="pres">
      <dgm:prSet presAssocID="{6CC9F073-7190-402C-B07E-0768D5C51269}" presName="hierRoot2" presStyleCnt="0">
        <dgm:presLayoutVars>
          <dgm:hierBranch val="init"/>
        </dgm:presLayoutVars>
      </dgm:prSet>
      <dgm:spPr/>
    </dgm:pt>
    <dgm:pt modelId="{4252B858-131E-4869-8738-56AED2209A9D}" type="pres">
      <dgm:prSet presAssocID="{6CC9F073-7190-402C-B07E-0768D5C51269}" presName="rootComposite" presStyleCnt="0"/>
      <dgm:spPr/>
    </dgm:pt>
    <dgm:pt modelId="{071895A4-3550-44C7-B2EB-9D630EB3E5B2}" type="pres">
      <dgm:prSet presAssocID="{6CC9F073-7190-402C-B07E-0768D5C51269}" presName="rootText" presStyleLbl="node2" presStyleIdx="6" presStyleCnt="9" custScaleX="96088" custScaleY="219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34308F-2429-40AF-A6F8-47C9CECE6F66}" type="pres">
      <dgm:prSet presAssocID="{6CC9F073-7190-402C-B07E-0768D5C51269}" presName="rootConnector" presStyleLbl="node2" presStyleIdx="6" presStyleCnt="9"/>
      <dgm:spPr/>
      <dgm:t>
        <a:bodyPr/>
        <a:lstStyle/>
        <a:p>
          <a:endParaRPr lang="ru-RU"/>
        </a:p>
      </dgm:t>
    </dgm:pt>
    <dgm:pt modelId="{665673CA-745B-4E31-8E76-ACC60C07072F}" type="pres">
      <dgm:prSet presAssocID="{6CC9F073-7190-402C-B07E-0768D5C51269}" presName="hierChild4" presStyleCnt="0"/>
      <dgm:spPr/>
    </dgm:pt>
    <dgm:pt modelId="{F4D8D340-BA56-46F4-B040-7ECDB3EB47D7}" type="pres">
      <dgm:prSet presAssocID="{6CC9F073-7190-402C-B07E-0768D5C51269}" presName="hierChild5" presStyleCnt="0"/>
      <dgm:spPr/>
    </dgm:pt>
    <dgm:pt modelId="{508F792C-DB16-42DA-A097-135730F57276}" type="pres">
      <dgm:prSet presAssocID="{E90E7B95-A601-46FA-96A3-2E2675341AF3}" presName="Name37" presStyleLbl="parChTrans1D2" presStyleIdx="7" presStyleCnt="9"/>
      <dgm:spPr/>
      <dgm:t>
        <a:bodyPr/>
        <a:lstStyle/>
        <a:p>
          <a:endParaRPr lang="ru-RU"/>
        </a:p>
      </dgm:t>
    </dgm:pt>
    <dgm:pt modelId="{D4E4B417-B930-42C9-B09D-E43893B10D79}" type="pres">
      <dgm:prSet presAssocID="{F4474DF4-850F-4FF8-B17C-3293FEB1B162}" presName="hierRoot2" presStyleCnt="0">
        <dgm:presLayoutVars>
          <dgm:hierBranch val="init"/>
        </dgm:presLayoutVars>
      </dgm:prSet>
      <dgm:spPr/>
    </dgm:pt>
    <dgm:pt modelId="{3F5E7EFA-E0D5-4643-B0BF-F4043BA7CBF0}" type="pres">
      <dgm:prSet presAssocID="{F4474DF4-850F-4FF8-B17C-3293FEB1B162}" presName="rootComposite" presStyleCnt="0"/>
      <dgm:spPr/>
    </dgm:pt>
    <dgm:pt modelId="{A5073708-2ED4-4652-80B3-D05386550568}" type="pres">
      <dgm:prSet presAssocID="{F4474DF4-850F-4FF8-B17C-3293FEB1B162}" presName="rootText" presStyleLbl="node2" presStyleIdx="7" presStyleCnt="9" custScaleX="106988" custScaleY="218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1CA94-AC57-4534-9A06-99F296DEC258}" type="pres">
      <dgm:prSet presAssocID="{F4474DF4-850F-4FF8-B17C-3293FEB1B162}" presName="rootConnector" presStyleLbl="node2" presStyleIdx="7" presStyleCnt="9"/>
      <dgm:spPr/>
      <dgm:t>
        <a:bodyPr/>
        <a:lstStyle/>
        <a:p>
          <a:endParaRPr lang="ru-RU"/>
        </a:p>
      </dgm:t>
    </dgm:pt>
    <dgm:pt modelId="{6028B6C8-B3D4-4AD4-81FE-D78F7163A229}" type="pres">
      <dgm:prSet presAssocID="{F4474DF4-850F-4FF8-B17C-3293FEB1B162}" presName="hierChild4" presStyleCnt="0"/>
      <dgm:spPr/>
    </dgm:pt>
    <dgm:pt modelId="{42F6328C-59B5-4A8F-AB23-53289D506830}" type="pres">
      <dgm:prSet presAssocID="{F4474DF4-850F-4FF8-B17C-3293FEB1B162}" presName="hierChild5" presStyleCnt="0"/>
      <dgm:spPr/>
    </dgm:pt>
    <dgm:pt modelId="{79FE2991-2BDF-4A77-908E-349A5E8933BC}" type="pres">
      <dgm:prSet presAssocID="{7B2C1DE8-5F6F-416D-8467-38C42BED6137}" presName="Name37" presStyleLbl="parChTrans1D2" presStyleIdx="8" presStyleCnt="9"/>
      <dgm:spPr/>
      <dgm:t>
        <a:bodyPr/>
        <a:lstStyle/>
        <a:p>
          <a:endParaRPr lang="ru-RU"/>
        </a:p>
      </dgm:t>
    </dgm:pt>
    <dgm:pt modelId="{C247A309-7FB2-4CDE-B746-CF5525749857}" type="pres">
      <dgm:prSet presAssocID="{74F69956-35F5-4C6A-AF2B-837767908C21}" presName="hierRoot2" presStyleCnt="0">
        <dgm:presLayoutVars>
          <dgm:hierBranch val="init"/>
        </dgm:presLayoutVars>
      </dgm:prSet>
      <dgm:spPr/>
    </dgm:pt>
    <dgm:pt modelId="{158481AE-3C9F-45FA-9E32-854C1C3FD91A}" type="pres">
      <dgm:prSet presAssocID="{74F69956-35F5-4C6A-AF2B-837767908C21}" presName="rootComposite" presStyleCnt="0"/>
      <dgm:spPr/>
    </dgm:pt>
    <dgm:pt modelId="{BF2B3E20-89D7-4182-9429-4F1D57A42DCA}" type="pres">
      <dgm:prSet presAssocID="{74F69956-35F5-4C6A-AF2B-837767908C21}" presName="rootText" presStyleLbl="node2" presStyleIdx="8" presStyleCnt="9" custScaleX="98429" custScaleY="214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AF0688-3DA0-4BAB-9381-9F05B9E5A65F}" type="pres">
      <dgm:prSet presAssocID="{74F69956-35F5-4C6A-AF2B-837767908C21}" presName="rootConnector" presStyleLbl="node2" presStyleIdx="8" presStyleCnt="9"/>
      <dgm:spPr/>
      <dgm:t>
        <a:bodyPr/>
        <a:lstStyle/>
        <a:p>
          <a:endParaRPr lang="ru-RU"/>
        </a:p>
      </dgm:t>
    </dgm:pt>
    <dgm:pt modelId="{51ED4385-6333-463E-A07B-E2AD0B5D221F}" type="pres">
      <dgm:prSet presAssocID="{74F69956-35F5-4C6A-AF2B-837767908C21}" presName="hierChild4" presStyleCnt="0"/>
      <dgm:spPr/>
    </dgm:pt>
    <dgm:pt modelId="{935DC14F-44AF-471D-9A62-5B2C5B308393}" type="pres">
      <dgm:prSet presAssocID="{74F69956-35F5-4C6A-AF2B-837767908C21}" presName="hierChild5" presStyleCnt="0"/>
      <dgm:spPr/>
    </dgm:pt>
    <dgm:pt modelId="{42FA0A71-10E9-42BE-93C7-2EEDC3E08473}" type="pres">
      <dgm:prSet presAssocID="{0554577C-0AB5-4C56-9811-3DAAF4EFC92C}" presName="hierChild3" presStyleCnt="0"/>
      <dgm:spPr/>
    </dgm:pt>
  </dgm:ptLst>
  <dgm:cxnLst>
    <dgm:cxn modelId="{227BD4F6-667C-43F0-9AE9-BB4DA78E3234}" type="presOf" srcId="{94D0C980-67B8-4A45-A330-4CE5759E18C5}" destId="{9F82A199-9F8E-4701-A943-686C11189E03}" srcOrd="0" destOrd="0" presId="urn:microsoft.com/office/officeart/2005/8/layout/orgChart1"/>
    <dgm:cxn modelId="{EAD0B246-FF4B-47D7-BB5A-1749D10FF49A}" type="presOf" srcId="{B25751EA-1D3F-4BF8-9882-42146A44A2E5}" destId="{2AF03C0A-6E54-40FF-A93D-52DCABF73776}" srcOrd="0" destOrd="0" presId="urn:microsoft.com/office/officeart/2005/8/layout/orgChart1"/>
    <dgm:cxn modelId="{3A15A5BD-4781-4412-B701-3413145D9298}" type="presOf" srcId="{E854345C-5941-4594-A4BB-D1FA4F3FE6DB}" destId="{91743157-7A6E-4206-BC3A-4D00F2313082}" srcOrd="1" destOrd="0" presId="urn:microsoft.com/office/officeart/2005/8/layout/orgChart1"/>
    <dgm:cxn modelId="{698D3542-CBCA-4B97-8FC0-621190667086}" type="presOf" srcId="{1D145076-0D1C-45C0-8E31-8614FF412C69}" destId="{AA4568E2-EEA4-4518-9060-8A6456D4D352}" srcOrd="0" destOrd="0" presId="urn:microsoft.com/office/officeart/2005/8/layout/orgChart1"/>
    <dgm:cxn modelId="{6BCB61FD-92CD-432C-92B4-3758B295867B}" type="presOf" srcId="{1D145076-0D1C-45C0-8E31-8614FF412C69}" destId="{9193B508-86B1-4680-8CC7-D72CAE1823FF}" srcOrd="1" destOrd="0" presId="urn:microsoft.com/office/officeart/2005/8/layout/orgChart1"/>
    <dgm:cxn modelId="{FB5A0DA9-1989-4EFC-9C1A-AF14482961A6}" type="presOf" srcId="{74F69956-35F5-4C6A-AF2B-837767908C21}" destId="{BF2B3E20-89D7-4182-9429-4F1D57A42DCA}" srcOrd="0" destOrd="0" presId="urn:microsoft.com/office/officeart/2005/8/layout/orgChart1"/>
    <dgm:cxn modelId="{02AD09EA-E786-429D-9E26-0F0E2239019D}" srcId="{0554577C-0AB5-4C56-9811-3DAAF4EFC92C}" destId="{FB6C720A-650D-46AE-9F7D-B2F0700D194B}" srcOrd="5" destOrd="0" parTransId="{BC09C938-C0BE-44C5-A579-C9F6529F9DEE}" sibTransId="{BA6F52A4-35D6-4148-A78C-4A7E04CA2A2D}"/>
    <dgm:cxn modelId="{FB66A22A-2DFA-4EFE-A2D4-A3965FF97689}" srcId="{0554577C-0AB5-4C56-9811-3DAAF4EFC92C}" destId="{74F69956-35F5-4C6A-AF2B-837767908C21}" srcOrd="8" destOrd="0" parTransId="{7B2C1DE8-5F6F-416D-8467-38C42BED6137}" sibTransId="{31BCFC24-9A3E-4C66-9E2D-FC8DD88E13FB}"/>
    <dgm:cxn modelId="{F68C1C71-8E63-4E12-B1ED-2B2520340285}" type="presOf" srcId="{F4474DF4-850F-4FF8-B17C-3293FEB1B162}" destId="{23E1CA94-AC57-4534-9A06-99F296DEC258}" srcOrd="1" destOrd="0" presId="urn:microsoft.com/office/officeart/2005/8/layout/orgChart1"/>
    <dgm:cxn modelId="{0805DB58-FCC5-407E-9EDC-5071DBF74EEF}" type="presOf" srcId="{E38883D3-D23B-4B07-80CF-F8C3C526FFAD}" destId="{10D2A2DD-51B1-4D7C-B069-DB73DE037A93}" srcOrd="0" destOrd="0" presId="urn:microsoft.com/office/officeart/2005/8/layout/orgChart1"/>
    <dgm:cxn modelId="{0EE35C52-EBD5-4102-888E-A2299607687F}" srcId="{0554577C-0AB5-4C56-9811-3DAAF4EFC92C}" destId="{E854345C-5941-4594-A4BB-D1FA4F3FE6DB}" srcOrd="2" destOrd="0" parTransId="{94D0C980-67B8-4A45-A330-4CE5759E18C5}" sibTransId="{3C91B48C-97DB-4898-A846-2A7FE677B680}"/>
    <dgm:cxn modelId="{1EC5AFB7-53A6-46D6-9543-B8FF0424F74B}" type="presOf" srcId="{FB6C720A-650D-46AE-9F7D-B2F0700D194B}" destId="{9C431FF2-3693-40D3-8DCA-2F948A55BD2C}" srcOrd="0" destOrd="0" presId="urn:microsoft.com/office/officeart/2005/8/layout/orgChart1"/>
    <dgm:cxn modelId="{9E4B88B5-B3F6-46AF-A186-19BD106FF8E9}" type="presOf" srcId="{E90E7B95-A601-46FA-96A3-2E2675341AF3}" destId="{508F792C-DB16-42DA-A097-135730F57276}" srcOrd="0" destOrd="0" presId="urn:microsoft.com/office/officeart/2005/8/layout/orgChart1"/>
    <dgm:cxn modelId="{7C9E46E1-94FE-42CA-9ABC-980C6AB89879}" type="presOf" srcId="{6CC9F073-7190-402C-B07E-0768D5C51269}" destId="{071895A4-3550-44C7-B2EB-9D630EB3E5B2}" srcOrd="0" destOrd="0" presId="urn:microsoft.com/office/officeart/2005/8/layout/orgChart1"/>
    <dgm:cxn modelId="{B8CB2BA9-C844-4528-B488-10065F9693B3}" srcId="{0554577C-0AB5-4C56-9811-3DAAF4EFC92C}" destId="{1D145076-0D1C-45C0-8E31-8614FF412C69}" srcOrd="0" destOrd="0" parTransId="{EE8B280E-29E7-49D1-A08C-1F76AFB78E09}" sibTransId="{4B468FA9-D116-4AA1-8CB0-077AE3D4BCE7}"/>
    <dgm:cxn modelId="{42F9C417-6B68-4880-8D50-D86CFC802E10}" type="presOf" srcId="{76B03382-0A1E-4351-8F8B-591968ACC62C}" destId="{A5701E8C-488D-4FFC-8F1E-DA06814642AA}" srcOrd="0" destOrd="0" presId="urn:microsoft.com/office/officeart/2005/8/layout/orgChart1"/>
    <dgm:cxn modelId="{C096232B-E5EE-4964-81C7-FFE7E4602744}" type="presOf" srcId="{0554577C-0AB5-4C56-9811-3DAAF4EFC92C}" destId="{5E27440C-9765-4AA9-A1E3-BFAA2CBD6E35}" srcOrd="1" destOrd="0" presId="urn:microsoft.com/office/officeart/2005/8/layout/orgChart1"/>
    <dgm:cxn modelId="{1E944047-4C64-44BA-BC73-F2DF02F0C862}" type="presOf" srcId="{6CC9F073-7190-402C-B07E-0768D5C51269}" destId="{DE34308F-2429-40AF-A6F8-47C9CECE6F66}" srcOrd="1" destOrd="0" presId="urn:microsoft.com/office/officeart/2005/8/layout/orgChart1"/>
    <dgm:cxn modelId="{5BA3ED05-33FA-4632-9F23-A1DE0D084A32}" srcId="{B25751EA-1D3F-4BF8-9882-42146A44A2E5}" destId="{0554577C-0AB5-4C56-9811-3DAAF4EFC92C}" srcOrd="0" destOrd="0" parTransId="{583BBACE-B2FF-4E3C-882C-CAB14D1B48D5}" sibTransId="{1B0FD54E-14BD-491B-AF24-BAAD887E6505}"/>
    <dgm:cxn modelId="{BEA2D3EB-0B6F-4C5C-97AF-087AF24C3AA7}" type="presOf" srcId="{EE8B280E-29E7-49D1-A08C-1F76AFB78E09}" destId="{892A9F2F-785E-466B-B788-BC4ED9EA54B8}" srcOrd="0" destOrd="0" presId="urn:microsoft.com/office/officeart/2005/8/layout/orgChart1"/>
    <dgm:cxn modelId="{F34A16A6-6312-4F01-BD67-AB4B7E087B88}" type="presOf" srcId="{1B3B6F31-F045-478E-8DA3-7B936EFF8A1F}" destId="{0FC2DE7C-2ECD-49AA-B715-CB37A50A40F7}" srcOrd="0" destOrd="0" presId="urn:microsoft.com/office/officeart/2005/8/layout/orgChart1"/>
    <dgm:cxn modelId="{B209C155-121C-4158-9E07-4BD45BE090AE}" type="presOf" srcId="{BC09C938-C0BE-44C5-A579-C9F6529F9DEE}" destId="{ED7A61AB-9BCD-4F2B-A37A-9CCFC7D9A7C9}" srcOrd="0" destOrd="0" presId="urn:microsoft.com/office/officeart/2005/8/layout/orgChart1"/>
    <dgm:cxn modelId="{64B0D7E2-6C1A-4338-B6E6-A8D2DD6CA759}" type="presOf" srcId="{7BA49645-5C83-4287-A74D-A9BF8E42B6B3}" destId="{ABFCE90D-A854-4551-A074-3C38B6CB9E9B}" srcOrd="0" destOrd="0" presId="urn:microsoft.com/office/officeart/2005/8/layout/orgChart1"/>
    <dgm:cxn modelId="{991CBB37-99E9-4F75-A79B-836764F51D7E}" type="presOf" srcId="{74F69956-35F5-4C6A-AF2B-837767908C21}" destId="{5EAF0688-3DA0-4BAB-9381-9F05B9E5A65F}" srcOrd="1" destOrd="0" presId="urn:microsoft.com/office/officeart/2005/8/layout/orgChart1"/>
    <dgm:cxn modelId="{69D8AEC1-B288-493F-AE1A-AEE22DEAFFAD}" type="presOf" srcId="{7B2C1DE8-5F6F-416D-8467-38C42BED6137}" destId="{79FE2991-2BDF-4A77-908E-349A5E8933BC}" srcOrd="0" destOrd="0" presId="urn:microsoft.com/office/officeart/2005/8/layout/orgChart1"/>
    <dgm:cxn modelId="{00901279-D7E6-4CEF-9091-D5CAD6FB3A7B}" type="presOf" srcId="{7BA49645-5C83-4287-A74D-A9BF8E42B6B3}" destId="{96DFFC5E-145C-470C-8F4F-B1128BF1C806}" srcOrd="1" destOrd="0" presId="urn:microsoft.com/office/officeart/2005/8/layout/orgChart1"/>
    <dgm:cxn modelId="{E6EE5FF9-1ECE-44AF-BB7F-ABEE00147F6F}" srcId="{0554577C-0AB5-4C56-9811-3DAAF4EFC92C}" destId="{7BA49645-5C83-4287-A74D-A9BF8E42B6B3}" srcOrd="3" destOrd="0" parTransId="{76B03382-0A1E-4351-8F8B-591968ACC62C}" sibTransId="{25A09D15-E710-4C10-B821-1650A5C95507}"/>
    <dgm:cxn modelId="{65233D7E-0874-4219-B1A4-C229DBEB6111}" srcId="{0554577C-0AB5-4C56-9811-3DAAF4EFC92C}" destId="{F4474DF4-850F-4FF8-B17C-3293FEB1B162}" srcOrd="7" destOrd="0" parTransId="{E90E7B95-A601-46FA-96A3-2E2675341AF3}" sibTransId="{C890EA81-DC1E-4707-B6BE-81C990E7FC42}"/>
    <dgm:cxn modelId="{79202E8D-5646-4C47-93F7-4A9115A6F54F}" type="presOf" srcId="{E0B44528-8018-4B29-9BDF-C9B558509361}" destId="{6E3AA974-8223-4F8F-9F01-3399169B43ED}" srcOrd="0" destOrd="0" presId="urn:microsoft.com/office/officeart/2005/8/layout/orgChart1"/>
    <dgm:cxn modelId="{0556EAED-B1F4-4DD4-A43D-85CAC09D829F}" type="presOf" srcId="{F4474DF4-850F-4FF8-B17C-3293FEB1B162}" destId="{A5073708-2ED4-4652-80B3-D05386550568}" srcOrd="0" destOrd="0" presId="urn:microsoft.com/office/officeart/2005/8/layout/orgChart1"/>
    <dgm:cxn modelId="{F9842C92-1120-44AA-9AEF-55C6321589AF}" type="presOf" srcId="{E38883D3-D23B-4B07-80CF-F8C3C526FFAD}" destId="{63DFCAB6-C659-49E9-B436-D41A669A139B}" srcOrd="1" destOrd="0" presId="urn:microsoft.com/office/officeart/2005/8/layout/orgChart1"/>
    <dgm:cxn modelId="{C05323A1-C9E2-405C-99C9-2E43F13231C4}" type="presOf" srcId="{4D006130-A0A4-41E4-B272-EB772D918EB3}" destId="{69ED6718-5016-4711-825C-74327676DD99}" srcOrd="0" destOrd="0" presId="urn:microsoft.com/office/officeart/2005/8/layout/orgChart1"/>
    <dgm:cxn modelId="{06181E13-0A3C-4973-B669-617CA38FC268}" type="presOf" srcId="{0554577C-0AB5-4C56-9811-3DAAF4EFC92C}" destId="{EE83A182-21FC-43FA-AA9F-10C87C21808E}" srcOrd="0" destOrd="0" presId="urn:microsoft.com/office/officeart/2005/8/layout/orgChart1"/>
    <dgm:cxn modelId="{6706C7BD-D927-4F5D-AB5D-03694654FB7C}" type="presOf" srcId="{1B3B6F31-F045-478E-8DA3-7B936EFF8A1F}" destId="{FE716E88-EE6E-4696-86EF-8EEEE9C7A3A2}" srcOrd="1" destOrd="0" presId="urn:microsoft.com/office/officeart/2005/8/layout/orgChart1"/>
    <dgm:cxn modelId="{4F277187-54A8-44BF-A638-AFBBD4A937FD}" srcId="{0554577C-0AB5-4C56-9811-3DAAF4EFC92C}" destId="{6CC9F073-7190-402C-B07E-0768D5C51269}" srcOrd="6" destOrd="0" parTransId="{E0B44528-8018-4B29-9BDF-C9B558509361}" sibTransId="{C4F43A4C-9E46-41F6-B3F4-E655E0C0915B}"/>
    <dgm:cxn modelId="{7C5C445B-0003-4330-AF12-9DF198317720}" type="presOf" srcId="{4F858D99-0BCD-4767-9217-5D2C3E66D2BB}" destId="{B7A41C52-13A9-42D1-923B-1858193822C1}" srcOrd="0" destOrd="0" presId="urn:microsoft.com/office/officeart/2005/8/layout/orgChart1"/>
    <dgm:cxn modelId="{45ED7A1C-2032-4A33-A759-4D28F5C0D050}" srcId="{0554577C-0AB5-4C56-9811-3DAAF4EFC92C}" destId="{E38883D3-D23B-4B07-80CF-F8C3C526FFAD}" srcOrd="1" destOrd="0" parTransId="{4D006130-A0A4-41E4-B272-EB772D918EB3}" sibTransId="{BF3FC4D9-C939-4E76-9F80-FA225AE9121F}"/>
    <dgm:cxn modelId="{89EE0147-49BF-4F81-8CF6-B2F253DB8569}" type="presOf" srcId="{E854345C-5941-4594-A4BB-D1FA4F3FE6DB}" destId="{92E6F8DD-9A00-401B-B316-92732BFE2581}" srcOrd="0" destOrd="0" presId="urn:microsoft.com/office/officeart/2005/8/layout/orgChart1"/>
    <dgm:cxn modelId="{AC8FC2F8-3961-4AA3-B6DF-888D053906CF}" type="presOf" srcId="{FB6C720A-650D-46AE-9F7D-B2F0700D194B}" destId="{3A287C8B-C38D-4D59-82BA-058845DCC14E}" srcOrd="1" destOrd="0" presId="urn:microsoft.com/office/officeart/2005/8/layout/orgChart1"/>
    <dgm:cxn modelId="{98EAAAAF-3642-49B3-8D47-3B6D0F900FE1}" srcId="{0554577C-0AB5-4C56-9811-3DAAF4EFC92C}" destId="{1B3B6F31-F045-478E-8DA3-7B936EFF8A1F}" srcOrd="4" destOrd="0" parTransId="{4F858D99-0BCD-4767-9217-5D2C3E66D2BB}" sibTransId="{B8FFA707-048A-47EC-8F2F-5BD1E6859FE6}"/>
    <dgm:cxn modelId="{4857F572-3855-4EE9-8F97-F42B6161314B}" type="presParOf" srcId="{2AF03C0A-6E54-40FF-A93D-52DCABF73776}" destId="{DFCC07BF-ED41-4CF5-9019-9BFA2B04B431}" srcOrd="0" destOrd="0" presId="urn:microsoft.com/office/officeart/2005/8/layout/orgChart1"/>
    <dgm:cxn modelId="{DB199A75-F5ED-4505-8FE3-2AFCDBAC1707}" type="presParOf" srcId="{DFCC07BF-ED41-4CF5-9019-9BFA2B04B431}" destId="{0C21895B-0649-469D-BDAA-01CF496EB785}" srcOrd="0" destOrd="0" presId="urn:microsoft.com/office/officeart/2005/8/layout/orgChart1"/>
    <dgm:cxn modelId="{1077120B-AF53-4B73-8346-237A3D97FF69}" type="presParOf" srcId="{0C21895B-0649-469D-BDAA-01CF496EB785}" destId="{EE83A182-21FC-43FA-AA9F-10C87C21808E}" srcOrd="0" destOrd="0" presId="urn:microsoft.com/office/officeart/2005/8/layout/orgChart1"/>
    <dgm:cxn modelId="{8C2F3866-CCF1-4A74-8E24-761F23E130E1}" type="presParOf" srcId="{0C21895B-0649-469D-BDAA-01CF496EB785}" destId="{5E27440C-9765-4AA9-A1E3-BFAA2CBD6E35}" srcOrd="1" destOrd="0" presId="urn:microsoft.com/office/officeart/2005/8/layout/orgChart1"/>
    <dgm:cxn modelId="{6B0017FC-01E6-4696-BD3C-AB77036B1DB3}" type="presParOf" srcId="{DFCC07BF-ED41-4CF5-9019-9BFA2B04B431}" destId="{7B8031B5-A35C-4375-A869-F3753CA9003E}" srcOrd="1" destOrd="0" presId="urn:microsoft.com/office/officeart/2005/8/layout/orgChart1"/>
    <dgm:cxn modelId="{B0AA3A38-147E-4E89-80DB-DAD5FFEAEA05}" type="presParOf" srcId="{7B8031B5-A35C-4375-A869-F3753CA9003E}" destId="{892A9F2F-785E-466B-B788-BC4ED9EA54B8}" srcOrd="0" destOrd="0" presId="urn:microsoft.com/office/officeart/2005/8/layout/orgChart1"/>
    <dgm:cxn modelId="{27C0D640-7071-401F-A546-629CF5F45D65}" type="presParOf" srcId="{7B8031B5-A35C-4375-A869-F3753CA9003E}" destId="{BCE2314E-7A89-4F91-9CE2-5E53AFDF2185}" srcOrd="1" destOrd="0" presId="urn:microsoft.com/office/officeart/2005/8/layout/orgChart1"/>
    <dgm:cxn modelId="{228508EE-B855-41AA-B934-1A0D4427FD96}" type="presParOf" srcId="{BCE2314E-7A89-4F91-9CE2-5E53AFDF2185}" destId="{AA9DAE5B-4971-4A21-B130-3802954B45D1}" srcOrd="0" destOrd="0" presId="urn:microsoft.com/office/officeart/2005/8/layout/orgChart1"/>
    <dgm:cxn modelId="{D6C2439B-BBAB-41D9-B19B-2C42F39D1B24}" type="presParOf" srcId="{AA9DAE5B-4971-4A21-B130-3802954B45D1}" destId="{AA4568E2-EEA4-4518-9060-8A6456D4D352}" srcOrd="0" destOrd="0" presId="urn:microsoft.com/office/officeart/2005/8/layout/orgChart1"/>
    <dgm:cxn modelId="{2DE55B1B-BCB3-4757-A289-A921E144E7EE}" type="presParOf" srcId="{AA9DAE5B-4971-4A21-B130-3802954B45D1}" destId="{9193B508-86B1-4680-8CC7-D72CAE1823FF}" srcOrd="1" destOrd="0" presId="urn:microsoft.com/office/officeart/2005/8/layout/orgChart1"/>
    <dgm:cxn modelId="{E8AF9B78-293C-44C9-89D7-E4D038820097}" type="presParOf" srcId="{BCE2314E-7A89-4F91-9CE2-5E53AFDF2185}" destId="{49A0A33F-FE01-41C9-84A2-C8E0599B428A}" srcOrd="1" destOrd="0" presId="urn:microsoft.com/office/officeart/2005/8/layout/orgChart1"/>
    <dgm:cxn modelId="{A6CDD000-10A8-4969-A1F2-49494713447E}" type="presParOf" srcId="{BCE2314E-7A89-4F91-9CE2-5E53AFDF2185}" destId="{0A0243EF-DCD9-4C01-A332-295689DA4375}" srcOrd="2" destOrd="0" presId="urn:microsoft.com/office/officeart/2005/8/layout/orgChart1"/>
    <dgm:cxn modelId="{77E3B314-03A4-42E5-98E4-DAFC4B13BDA7}" type="presParOf" srcId="{7B8031B5-A35C-4375-A869-F3753CA9003E}" destId="{69ED6718-5016-4711-825C-74327676DD99}" srcOrd="2" destOrd="0" presId="urn:microsoft.com/office/officeart/2005/8/layout/orgChart1"/>
    <dgm:cxn modelId="{C9D622DA-7142-4950-A641-7AFD27A4DD53}" type="presParOf" srcId="{7B8031B5-A35C-4375-A869-F3753CA9003E}" destId="{E627AF4F-4F57-473E-8AC3-66271B5DF249}" srcOrd="3" destOrd="0" presId="urn:microsoft.com/office/officeart/2005/8/layout/orgChart1"/>
    <dgm:cxn modelId="{F501AA91-F1CA-4D48-9196-CB8EA8AD14AF}" type="presParOf" srcId="{E627AF4F-4F57-473E-8AC3-66271B5DF249}" destId="{01BA60FB-1A48-4DF4-81BC-8783831628BA}" srcOrd="0" destOrd="0" presId="urn:microsoft.com/office/officeart/2005/8/layout/orgChart1"/>
    <dgm:cxn modelId="{188BCD10-DD58-45C1-9A60-AA9480575775}" type="presParOf" srcId="{01BA60FB-1A48-4DF4-81BC-8783831628BA}" destId="{10D2A2DD-51B1-4D7C-B069-DB73DE037A93}" srcOrd="0" destOrd="0" presId="urn:microsoft.com/office/officeart/2005/8/layout/orgChart1"/>
    <dgm:cxn modelId="{D6AABE07-A3A4-4DAF-B47A-AF0E26DEBD19}" type="presParOf" srcId="{01BA60FB-1A48-4DF4-81BC-8783831628BA}" destId="{63DFCAB6-C659-49E9-B436-D41A669A139B}" srcOrd="1" destOrd="0" presId="urn:microsoft.com/office/officeart/2005/8/layout/orgChart1"/>
    <dgm:cxn modelId="{B5DF8861-6CFB-421F-8FB6-27A53CFDB221}" type="presParOf" srcId="{E627AF4F-4F57-473E-8AC3-66271B5DF249}" destId="{E07B97B2-0C20-4BCD-83A1-5D15B9AB79C3}" srcOrd="1" destOrd="0" presId="urn:microsoft.com/office/officeart/2005/8/layout/orgChart1"/>
    <dgm:cxn modelId="{C9EB5C0E-5BF7-400A-BB88-44E473DB2AEA}" type="presParOf" srcId="{E627AF4F-4F57-473E-8AC3-66271B5DF249}" destId="{3B808B31-3A44-46C4-A254-B86E79435F68}" srcOrd="2" destOrd="0" presId="urn:microsoft.com/office/officeart/2005/8/layout/orgChart1"/>
    <dgm:cxn modelId="{80D85B9C-FF44-4A52-A918-F80DB91D7184}" type="presParOf" srcId="{7B8031B5-A35C-4375-A869-F3753CA9003E}" destId="{9F82A199-9F8E-4701-A943-686C11189E03}" srcOrd="4" destOrd="0" presId="urn:microsoft.com/office/officeart/2005/8/layout/orgChart1"/>
    <dgm:cxn modelId="{2A859C5F-EE39-4914-8F3F-3C3BA4A5E361}" type="presParOf" srcId="{7B8031B5-A35C-4375-A869-F3753CA9003E}" destId="{C6C9F9AE-E1DC-4FEF-B8EC-ABCE672C9975}" srcOrd="5" destOrd="0" presId="urn:microsoft.com/office/officeart/2005/8/layout/orgChart1"/>
    <dgm:cxn modelId="{B06D2E48-C9F1-4841-B1AE-6EF6844B22E9}" type="presParOf" srcId="{C6C9F9AE-E1DC-4FEF-B8EC-ABCE672C9975}" destId="{E51B7802-F4DC-4455-9A94-FF92B8F05827}" srcOrd="0" destOrd="0" presId="urn:microsoft.com/office/officeart/2005/8/layout/orgChart1"/>
    <dgm:cxn modelId="{3E6ED5D9-AB39-4E17-9596-E8D64B8463E1}" type="presParOf" srcId="{E51B7802-F4DC-4455-9A94-FF92B8F05827}" destId="{92E6F8DD-9A00-401B-B316-92732BFE2581}" srcOrd="0" destOrd="0" presId="urn:microsoft.com/office/officeart/2005/8/layout/orgChart1"/>
    <dgm:cxn modelId="{38EBF4F6-7592-4B9A-BDB9-55679441F963}" type="presParOf" srcId="{E51B7802-F4DC-4455-9A94-FF92B8F05827}" destId="{91743157-7A6E-4206-BC3A-4D00F2313082}" srcOrd="1" destOrd="0" presId="urn:microsoft.com/office/officeart/2005/8/layout/orgChart1"/>
    <dgm:cxn modelId="{467D20AE-0378-4E55-8A54-83562FBA1B14}" type="presParOf" srcId="{C6C9F9AE-E1DC-4FEF-B8EC-ABCE672C9975}" destId="{185E3EC4-5922-4B06-AF33-067CA97172DD}" srcOrd="1" destOrd="0" presId="urn:microsoft.com/office/officeart/2005/8/layout/orgChart1"/>
    <dgm:cxn modelId="{41CBE4C5-8972-43B0-BD66-8F2EF8E9F86E}" type="presParOf" srcId="{C6C9F9AE-E1DC-4FEF-B8EC-ABCE672C9975}" destId="{F1877972-0CA0-49B0-A629-350ED2E84909}" srcOrd="2" destOrd="0" presId="urn:microsoft.com/office/officeart/2005/8/layout/orgChart1"/>
    <dgm:cxn modelId="{297D443A-2B2B-42BE-923E-358E7ED21424}" type="presParOf" srcId="{7B8031B5-A35C-4375-A869-F3753CA9003E}" destId="{A5701E8C-488D-4FFC-8F1E-DA06814642AA}" srcOrd="6" destOrd="0" presId="urn:microsoft.com/office/officeart/2005/8/layout/orgChart1"/>
    <dgm:cxn modelId="{6FCC1CE7-108C-4C15-A1CA-588C9EBD879B}" type="presParOf" srcId="{7B8031B5-A35C-4375-A869-F3753CA9003E}" destId="{2088B85D-DEC4-48A8-AA25-1F67BE9B038F}" srcOrd="7" destOrd="0" presId="urn:microsoft.com/office/officeart/2005/8/layout/orgChart1"/>
    <dgm:cxn modelId="{4D377106-3F96-458C-BE4F-B617F0F6F4B2}" type="presParOf" srcId="{2088B85D-DEC4-48A8-AA25-1F67BE9B038F}" destId="{930D5F19-51F2-4E6A-AE0B-39E4B285C287}" srcOrd="0" destOrd="0" presId="urn:microsoft.com/office/officeart/2005/8/layout/orgChart1"/>
    <dgm:cxn modelId="{732A5D75-4F7F-4E9C-A288-A3BF875EFB8F}" type="presParOf" srcId="{930D5F19-51F2-4E6A-AE0B-39E4B285C287}" destId="{ABFCE90D-A854-4551-A074-3C38B6CB9E9B}" srcOrd="0" destOrd="0" presId="urn:microsoft.com/office/officeart/2005/8/layout/orgChart1"/>
    <dgm:cxn modelId="{5A236D1D-9661-414D-B418-833CD8F6040F}" type="presParOf" srcId="{930D5F19-51F2-4E6A-AE0B-39E4B285C287}" destId="{96DFFC5E-145C-470C-8F4F-B1128BF1C806}" srcOrd="1" destOrd="0" presId="urn:microsoft.com/office/officeart/2005/8/layout/orgChart1"/>
    <dgm:cxn modelId="{5842CBC0-E0D4-4E77-87ED-FAD3D2412F9F}" type="presParOf" srcId="{2088B85D-DEC4-48A8-AA25-1F67BE9B038F}" destId="{B7CBAE88-716D-46AD-85F8-37E8FBDFAF23}" srcOrd="1" destOrd="0" presId="urn:microsoft.com/office/officeart/2005/8/layout/orgChart1"/>
    <dgm:cxn modelId="{28FBD201-66E8-4C0E-9592-98C6C80BB961}" type="presParOf" srcId="{2088B85D-DEC4-48A8-AA25-1F67BE9B038F}" destId="{F6B56830-B6A9-4A09-B79A-AFCE646604B9}" srcOrd="2" destOrd="0" presId="urn:microsoft.com/office/officeart/2005/8/layout/orgChart1"/>
    <dgm:cxn modelId="{9C52F20B-1A8D-452A-B0BC-46DCA7E755CC}" type="presParOf" srcId="{7B8031B5-A35C-4375-A869-F3753CA9003E}" destId="{B7A41C52-13A9-42D1-923B-1858193822C1}" srcOrd="8" destOrd="0" presId="urn:microsoft.com/office/officeart/2005/8/layout/orgChart1"/>
    <dgm:cxn modelId="{82BFCEFA-A144-4FD3-8F99-8127AD8301FB}" type="presParOf" srcId="{7B8031B5-A35C-4375-A869-F3753CA9003E}" destId="{8DC1B551-2997-49F8-AB6E-20055EE3678D}" srcOrd="9" destOrd="0" presId="urn:microsoft.com/office/officeart/2005/8/layout/orgChart1"/>
    <dgm:cxn modelId="{3A689356-50DA-4276-8186-AC78EE9303C3}" type="presParOf" srcId="{8DC1B551-2997-49F8-AB6E-20055EE3678D}" destId="{561B2BDD-C11F-4B89-8DB6-A211D16994A2}" srcOrd="0" destOrd="0" presId="urn:microsoft.com/office/officeart/2005/8/layout/orgChart1"/>
    <dgm:cxn modelId="{3AF6BFAA-E49A-49E6-8A30-4E52AAF72339}" type="presParOf" srcId="{561B2BDD-C11F-4B89-8DB6-A211D16994A2}" destId="{0FC2DE7C-2ECD-49AA-B715-CB37A50A40F7}" srcOrd="0" destOrd="0" presId="urn:microsoft.com/office/officeart/2005/8/layout/orgChart1"/>
    <dgm:cxn modelId="{1197BDF7-8407-4571-947B-E080595A2C1F}" type="presParOf" srcId="{561B2BDD-C11F-4B89-8DB6-A211D16994A2}" destId="{FE716E88-EE6E-4696-86EF-8EEEE9C7A3A2}" srcOrd="1" destOrd="0" presId="urn:microsoft.com/office/officeart/2005/8/layout/orgChart1"/>
    <dgm:cxn modelId="{A9680F63-FE04-4274-8FAA-22F88270D92E}" type="presParOf" srcId="{8DC1B551-2997-49F8-AB6E-20055EE3678D}" destId="{16EE19CE-EB9B-484D-9333-43AB70053599}" srcOrd="1" destOrd="0" presId="urn:microsoft.com/office/officeart/2005/8/layout/orgChart1"/>
    <dgm:cxn modelId="{63124333-4D1F-42AD-AE2F-061A507119C6}" type="presParOf" srcId="{8DC1B551-2997-49F8-AB6E-20055EE3678D}" destId="{5F8DCDB0-733E-4B2F-B73A-146955FBD0C6}" srcOrd="2" destOrd="0" presId="urn:microsoft.com/office/officeart/2005/8/layout/orgChart1"/>
    <dgm:cxn modelId="{05E0574A-AD74-46D9-85C2-92FA4E2E6C99}" type="presParOf" srcId="{7B8031B5-A35C-4375-A869-F3753CA9003E}" destId="{ED7A61AB-9BCD-4F2B-A37A-9CCFC7D9A7C9}" srcOrd="10" destOrd="0" presId="urn:microsoft.com/office/officeart/2005/8/layout/orgChart1"/>
    <dgm:cxn modelId="{0B992DA2-ADCA-4CFA-9007-6BAAEE910EB2}" type="presParOf" srcId="{7B8031B5-A35C-4375-A869-F3753CA9003E}" destId="{FAC7B513-B9D4-4647-BDA2-844DCD21359E}" srcOrd="11" destOrd="0" presId="urn:microsoft.com/office/officeart/2005/8/layout/orgChart1"/>
    <dgm:cxn modelId="{435C6B1F-49A2-4ABB-8094-70BF72D0C3C5}" type="presParOf" srcId="{FAC7B513-B9D4-4647-BDA2-844DCD21359E}" destId="{6D0B5A08-7705-42C3-BB64-536CA903308A}" srcOrd="0" destOrd="0" presId="urn:microsoft.com/office/officeart/2005/8/layout/orgChart1"/>
    <dgm:cxn modelId="{463C071C-DB2C-41E7-9814-96D26A1FAB33}" type="presParOf" srcId="{6D0B5A08-7705-42C3-BB64-536CA903308A}" destId="{9C431FF2-3693-40D3-8DCA-2F948A55BD2C}" srcOrd="0" destOrd="0" presId="urn:microsoft.com/office/officeart/2005/8/layout/orgChart1"/>
    <dgm:cxn modelId="{031255DD-42A8-49FC-8D5B-65A4F7750108}" type="presParOf" srcId="{6D0B5A08-7705-42C3-BB64-536CA903308A}" destId="{3A287C8B-C38D-4D59-82BA-058845DCC14E}" srcOrd="1" destOrd="0" presId="urn:microsoft.com/office/officeart/2005/8/layout/orgChart1"/>
    <dgm:cxn modelId="{2E717081-A31F-4389-9D68-BA6FD4733644}" type="presParOf" srcId="{FAC7B513-B9D4-4647-BDA2-844DCD21359E}" destId="{026E4C92-B15F-4596-9121-91500DE6486A}" srcOrd="1" destOrd="0" presId="urn:microsoft.com/office/officeart/2005/8/layout/orgChart1"/>
    <dgm:cxn modelId="{36DAADD9-C530-4DAC-8836-B262A4BDF45B}" type="presParOf" srcId="{FAC7B513-B9D4-4647-BDA2-844DCD21359E}" destId="{6B56EE15-8E1D-480C-8375-7A06BB569671}" srcOrd="2" destOrd="0" presId="urn:microsoft.com/office/officeart/2005/8/layout/orgChart1"/>
    <dgm:cxn modelId="{CFF270BC-EFEB-491E-AAEF-9AC65FA3D587}" type="presParOf" srcId="{7B8031B5-A35C-4375-A869-F3753CA9003E}" destId="{6E3AA974-8223-4F8F-9F01-3399169B43ED}" srcOrd="12" destOrd="0" presId="urn:microsoft.com/office/officeart/2005/8/layout/orgChart1"/>
    <dgm:cxn modelId="{84239F37-109D-40C8-8C1B-0DAE38E533A9}" type="presParOf" srcId="{7B8031B5-A35C-4375-A869-F3753CA9003E}" destId="{952A04AE-F08D-4650-A35F-272DE8A27295}" srcOrd="13" destOrd="0" presId="urn:microsoft.com/office/officeart/2005/8/layout/orgChart1"/>
    <dgm:cxn modelId="{0E5524EC-BE57-415A-8216-7F878872C56C}" type="presParOf" srcId="{952A04AE-F08D-4650-A35F-272DE8A27295}" destId="{4252B858-131E-4869-8738-56AED2209A9D}" srcOrd="0" destOrd="0" presId="urn:microsoft.com/office/officeart/2005/8/layout/orgChart1"/>
    <dgm:cxn modelId="{587AA894-AA1D-4E74-9A7A-7778655D73DA}" type="presParOf" srcId="{4252B858-131E-4869-8738-56AED2209A9D}" destId="{071895A4-3550-44C7-B2EB-9D630EB3E5B2}" srcOrd="0" destOrd="0" presId="urn:microsoft.com/office/officeart/2005/8/layout/orgChart1"/>
    <dgm:cxn modelId="{7B1AC7B6-38AB-4114-9457-E54124751FCB}" type="presParOf" srcId="{4252B858-131E-4869-8738-56AED2209A9D}" destId="{DE34308F-2429-40AF-A6F8-47C9CECE6F66}" srcOrd="1" destOrd="0" presId="urn:microsoft.com/office/officeart/2005/8/layout/orgChart1"/>
    <dgm:cxn modelId="{3E7D3E30-F604-4A56-82D3-E4A2D9D8AAB6}" type="presParOf" srcId="{952A04AE-F08D-4650-A35F-272DE8A27295}" destId="{665673CA-745B-4E31-8E76-ACC60C07072F}" srcOrd="1" destOrd="0" presId="urn:microsoft.com/office/officeart/2005/8/layout/orgChart1"/>
    <dgm:cxn modelId="{FC871370-D6DB-428F-AFAE-B9295D80E49E}" type="presParOf" srcId="{952A04AE-F08D-4650-A35F-272DE8A27295}" destId="{F4D8D340-BA56-46F4-B040-7ECDB3EB47D7}" srcOrd="2" destOrd="0" presId="urn:microsoft.com/office/officeart/2005/8/layout/orgChart1"/>
    <dgm:cxn modelId="{01FDD8F8-1102-4690-8482-9368AF3FFAEE}" type="presParOf" srcId="{7B8031B5-A35C-4375-A869-F3753CA9003E}" destId="{508F792C-DB16-42DA-A097-135730F57276}" srcOrd="14" destOrd="0" presId="urn:microsoft.com/office/officeart/2005/8/layout/orgChart1"/>
    <dgm:cxn modelId="{464B6BF5-1012-4C49-8482-5445C56DC7F3}" type="presParOf" srcId="{7B8031B5-A35C-4375-A869-F3753CA9003E}" destId="{D4E4B417-B930-42C9-B09D-E43893B10D79}" srcOrd="15" destOrd="0" presId="urn:microsoft.com/office/officeart/2005/8/layout/orgChart1"/>
    <dgm:cxn modelId="{3E7EC271-4527-4BF3-BFC6-060AD9045F34}" type="presParOf" srcId="{D4E4B417-B930-42C9-B09D-E43893B10D79}" destId="{3F5E7EFA-E0D5-4643-B0BF-F4043BA7CBF0}" srcOrd="0" destOrd="0" presId="urn:microsoft.com/office/officeart/2005/8/layout/orgChart1"/>
    <dgm:cxn modelId="{C4FA9BDC-1355-4077-AC5F-EA21A76F6385}" type="presParOf" srcId="{3F5E7EFA-E0D5-4643-B0BF-F4043BA7CBF0}" destId="{A5073708-2ED4-4652-80B3-D05386550568}" srcOrd="0" destOrd="0" presId="urn:microsoft.com/office/officeart/2005/8/layout/orgChart1"/>
    <dgm:cxn modelId="{95B84DB3-1853-409E-B621-AB1B0BD47AE2}" type="presParOf" srcId="{3F5E7EFA-E0D5-4643-B0BF-F4043BA7CBF0}" destId="{23E1CA94-AC57-4534-9A06-99F296DEC258}" srcOrd="1" destOrd="0" presId="urn:microsoft.com/office/officeart/2005/8/layout/orgChart1"/>
    <dgm:cxn modelId="{1CA1A27B-DC70-4877-A2D3-121209953421}" type="presParOf" srcId="{D4E4B417-B930-42C9-B09D-E43893B10D79}" destId="{6028B6C8-B3D4-4AD4-81FE-D78F7163A229}" srcOrd="1" destOrd="0" presId="urn:microsoft.com/office/officeart/2005/8/layout/orgChart1"/>
    <dgm:cxn modelId="{504DB3D4-8DBB-4EA6-964A-430F43583665}" type="presParOf" srcId="{D4E4B417-B930-42C9-B09D-E43893B10D79}" destId="{42F6328C-59B5-4A8F-AB23-53289D506830}" srcOrd="2" destOrd="0" presId="urn:microsoft.com/office/officeart/2005/8/layout/orgChart1"/>
    <dgm:cxn modelId="{BD3B7A3B-A959-4863-83BB-0E08F037C38E}" type="presParOf" srcId="{7B8031B5-A35C-4375-A869-F3753CA9003E}" destId="{79FE2991-2BDF-4A77-908E-349A5E8933BC}" srcOrd="16" destOrd="0" presId="urn:microsoft.com/office/officeart/2005/8/layout/orgChart1"/>
    <dgm:cxn modelId="{2B8663CD-E527-482A-9881-70AFF733ED34}" type="presParOf" srcId="{7B8031B5-A35C-4375-A869-F3753CA9003E}" destId="{C247A309-7FB2-4CDE-B746-CF5525749857}" srcOrd="17" destOrd="0" presId="urn:microsoft.com/office/officeart/2005/8/layout/orgChart1"/>
    <dgm:cxn modelId="{9E00C9AC-2242-4848-AB17-245F94B3D1BA}" type="presParOf" srcId="{C247A309-7FB2-4CDE-B746-CF5525749857}" destId="{158481AE-3C9F-45FA-9E32-854C1C3FD91A}" srcOrd="0" destOrd="0" presId="urn:microsoft.com/office/officeart/2005/8/layout/orgChart1"/>
    <dgm:cxn modelId="{FF0D786D-EE23-4E9F-945C-3C1046B16920}" type="presParOf" srcId="{158481AE-3C9F-45FA-9E32-854C1C3FD91A}" destId="{BF2B3E20-89D7-4182-9429-4F1D57A42DCA}" srcOrd="0" destOrd="0" presId="urn:microsoft.com/office/officeart/2005/8/layout/orgChart1"/>
    <dgm:cxn modelId="{CA819715-E5A9-4711-A957-6B0CA0544B26}" type="presParOf" srcId="{158481AE-3C9F-45FA-9E32-854C1C3FD91A}" destId="{5EAF0688-3DA0-4BAB-9381-9F05B9E5A65F}" srcOrd="1" destOrd="0" presId="urn:microsoft.com/office/officeart/2005/8/layout/orgChart1"/>
    <dgm:cxn modelId="{318DD71B-2E81-4DD3-AFBE-F094B6E1732F}" type="presParOf" srcId="{C247A309-7FB2-4CDE-B746-CF5525749857}" destId="{51ED4385-6333-463E-A07B-E2AD0B5D221F}" srcOrd="1" destOrd="0" presId="urn:microsoft.com/office/officeart/2005/8/layout/orgChart1"/>
    <dgm:cxn modelId="{DDCC28E0-AE81-490A-A572-BDE51DBF3D72}" type="presParOf" srcId="{C247A309-7FB2-4CDE-B746-CF5525749857}" destId="{935DC14F-44AF-471D-9A62-5B2C5B308393}" srcOrd="2" destOrd="0" presId="urn:microsoft.com/office/officeart/2005/8/layout/orgChart1"/>
    <dgm:cxn modelId="{2876E617-C16A-4723-A7FC-CF3E2070EAF0}" type="presParOf" srcId="{DFCC07BF-ED41-4CF5-9019-9BFA2B04B431}" destId="{42FA0A71-10E9-42BE-93C7-2EEDC3E084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CCD5C0-1F00-482C-A318-EBA6A4FD5B7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40B00-C573-40B5-9190-8419EDD8758B}">
      <dgm:prSet phldrT="[Текст]"/>
      <dgm:spPr/>
      <dgm:t>
        <a:bodyPr/>
        <a:lstStyle/>
        <a:p>
          <a:r>
            <a:rPr lang="ru-RU" dirty="0" smtClean="0"/>
            <a:t>Срок оформления заключения не соблюли</a:t>
          </a:r>
          <a:endParaRPr lang="ru-RU" dirty="0"/>
        </a:p>
      </dgm:t>
    </dgm:pt>
    <dgm:pt modelId="{2DCA964B-9DE0-4370-892E-3F10DBD9657D}" type="parTrans" cxnId="{622FFFDF-4098-403C-A68B-0E4A942168C9}">
      <dgm:prSet/>
      <dgm:spPr/>
      <dgm:t>
        <a:bodyPr/>
        <a:lstStyle/>
        <a:p>
          <a:endParaRPr lang="ru-RU"/>
        </a:p>
      </dgm:t>
    </dgm:pt>
    <dgm:pt modelId="{ABC42B12-EF74-4FBC-950B-DCF351E7AEE4}" type="sibTrans" cxnId="{622FFFDF-4098-403C-A68B-0E4A942168C9}">
      <dgm:prSet/>
      <dgm:spPr/>
      <dgm:t>
        <a:bodyPr/>
        <a:lstStyle/>
        <a:p>
          <a:endParaRPr lang="ru-RU"/>
        </a:p>
      </dgm:t>
    </dgm:pt>
    <dgm:pt modelId="{74EA80B3-A6A2-442D-BEF2-3F236B757D64}">
      <dgm:prSet phldrT="[Текст]"/>
      <dgm:spPr/>
      <dgm:t>
        <a:bodyPr/>
        <a:lstStyle/>
        <a:p>
          <a:r>
            <a:rPr lang="ru-RU" b="1" dirty="0" smtClean="0"/>
            <a:t>ТПМПК Шалинского муниципального района </a:t>
          </a:r>
          <a:endParaRPr lang="ru-RU" dirty="0"/>
        </a:p>
      </dgm:t>
    </dgm:pt>
    <dgm:pt modelId="{A52A4411-C4CC-4122-A25F-734F57833A90}" type="parTrans" cxnId="{CBD88868-CD26-4E46-A79D-0D1D13BA9E73}">
      <dgm:prSet/>
      <dgm:spPr/>
      <dgm:t>
        <a:bodyPr/>
        <a:lstStyle/>
        <a:p>
          <a:endParaRPr lang="ru-RU"/>
        </a:p>
      </dgm:t>
    </dgm:pt>
    <dgm:pt modelId="{B6D75E1B-EC53-4BD7-9259-C0B425D29206}" type="sibTrans" cxnId="{CBD88868-CD26-4E46-A79D-0D1D13BA9E73}">
      <dgm:prSet/>
      <dgm:spPr/>
      <dgm:t>
        <a:bodyPr/>
        <a:lstStyle/>
        <a:p>
          <a:endParaRPr lang="ru-RU"/>
        </a:p>
      </dgm:t>
    </dgm:pt>
    <dgm:pt modelId="{12327E35-D95C-46B3-A628-59EA07EC6BB2}" type="pres">
      <dgm:prSet presAssocID="{30CCD5C0-1F00-482C-A318-EBA6A4FD5B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867AA-1FBF-410F-9134-605EBDC6A4E1}" type="pres">
      <dgm:prSet presAssocID="{30CCD5C0-1F00-482C-A318-EBA6A4FD5B73}" presName="ribbon" presStyleLbl="node1" presStyleIdx="0" presStyleCnt="1"/>
      <dgm:spPr/>
    </dgm:pt>
    <dgm:pt modelId="{EBFBA561-93FD-478D-8DF7-F1CFECD6DE1B}" type="pres">
      <dgm:prSet presAssocID="{30CCD5C0-1F00-482C-A318-EBA6A4FD5B7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E623C-4C36-4DD0-A335-0B416ED60804}" type="pres">
      <dgm:prSet presAssocID="{30CCD5C0-1F00-482C-A318-EBA6A4FD5B7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FFFDF-4098-403C-A68B-0E4A942168C9}" srcId="{30CCD5C0-1F00-482C-A318-EBA6A4FD5B73}" destId="{06D40B00-C573-40B5-9190-8419EDD8758B}" srcOrd="0" destOrd="0" parTransId="{2DCA964B-9DE0-4370-892E-3F10DBD9657D}" sibTransId="{ABC42B12-EF74-4FBC-950B-DCF351E7AEE4}"/>
    <dgm:cxn modelId="{0D40E681-F4D1-4325-A352-67B8F79884A0}" type="presOf" srcId="{06D40B00-C573-40B5-9190-8419EDD8758B}" destId="{EBFBA561-93FD-478D-8DF7-F1CFECD6DE1B}" srcOrd="0" destOrd="0" presId="urn:microsoft.com/office/officeart/2005/8/layout/arrow6"/>
    <dgm:cxn modelId="{CBD88868-CD26-4E46-A79D-0D1D13BA9E73}" srcId="{30CCD5C0-1F00-482C-A318-EBA6A4FD5B73}" destId="{74EA80B3-A6A2-442D-BEF2-3F236B757D64}" srcOrd="1" destOrd="0" parTransId="{A52A4411-C4CC-4122-A25F-734F57833A90}" sibTransId="{B6D75E1B-EC53-4BD7-9259-C0B425D29206}"/>
    <dgm:cxn modelId="{60B3F403-9E04-419D-A97A-C3148234F9C6}" type="presOf" srcId="{30CCD5C0-1F00-482C-A318-EBA6A4FD5B73}" destId="{12327E35-D95C-46B3-A628-59EA07EC6BB2}" srcOrd="0" destOrd="0" presId="urn:microsoft.com/office/officeart/2005/8/layout/arrow6"/>
    <dgm:cxn modelId="{351A5357-DDA9-4009-BA2C-29E23C11C352}" type="presOf" srcId="{74EA80B3-A6A2-442D-BEF2-3F236B757D64}" destId="{446E623C-4C36-4DD0-A335-0B416ED60804}" srcOrd="0" destOrd="0" presId="urn:microsoft.com/office/officeart/2005/8/layout/arrow6"/>
    <dgm:cxn modelId="{F8CA745B-D26A-4B75-B0A9-E5EB565D6051}" type="presParOf" srcId="{12327E35-D95C-46B3-A628-59EA07EC6BB2}" destId="{02A867AA-1FBF-410F-9134-605EBDC6A4E1}" srcOrd="0" destOrd="0" presId="urn:microsoft.com/office/officeart/2005/8/layout/arrow6"/>
    <dgm:cxn modelId="{75144F08-7203-40B7-A466-3CE891E3CCE2}" type="presParOf" srcId="{12327E35-D95C-46B3-A628-59EA07EC6BB2}" destId="{EBFBA561-93FD-478D-8DF7-F1CFECD6DE1B}" srcOrd="1" destOrd="0" presId="urn:microsoft.com/office/officeart/2005/8/layout/arrow6"/>
    <dgm:cxn modelId="{F8853D4D-8984-48E9-80DD-5AEE923067EF}" type="presParOf" srcId="{12327E35-D95C-46B3-A628-59EA07EC6BB2}" destId="{446E623C-4C36-4DD0-A335-0B416ED6080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0D0F0A-DEEF-417E-9976-8A614A95CF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6FDB7-B8EF-463B-95DA-7E4FDF617043}">
      <dgm:prSet phldrT="[Текст]"/>
      <dgm:spPr/>
      <dgm:t>
        <a:bodyPr/>
        <a:lstStyle/>
        <a:p>
          <a:r>
            <a:rPr lang="ru-RU" dirty="0" smtClean="0"/>
            <a:t>Отсутствует печать «копия верна» на копиях</a:t>
          </a:r>
          <a:endParaRPr lang="ru-RU" dirty="0"/>
        </a:p>
      </dgm:t>
    </dgm:pt>
    <dgm:pt modelId="{82CCE243-CD50-4249-9C45-A80E3D3BAD60}" type="parTrans" cxnId="{95EB8149-1A4D-45CD-BF54-E5295C3BA240}">
      <dgm:prSet/>
      <dgm:spPr/>
      <dgm:t>
        <a:bodyPr/>
        <a:lstStyle/>
        <a:p>
          <a:endParaRPr lang="ru-RU"/>
        </a:p>
      </dgm:t>
    </dgm:pt>
    <dgm:pt modelId="{9701D099-E247-4F12-A21A-08A42B9D9DA4}" type="sibTrans" cxnId="{95EB8149-1A4D-45CD-BF54-E5295C3BA240}">
      <dgm:prSet/>
      <dgm:spPr/>
      <dgm:t>
        <a:bodyPr/>
        <a:lstStyle/>
        <a:p>
          <a:endParaRPr lang="ru-RU"/>
        </a:p>
      </dgm:t>
    </dgm:pt>
    <dgm:pt modelId="{B5CE1E7A-761D-4782-A082-95FE61316B40}">
      <dgm:prSet phldrT="[Текст]"/>
      <dgm:spPr/>
      <dgm:t>
        <a:bodyPr/>
        <a:lstStyle/>
        <a:p>
          <a:r>
            <a:rPr lang="ru-RU" b="1" dirty="0" smtClean="0"/>
            <a:t>ТПМПК Ачхой-Мартановского муниципального района </a:t>
          </a:r>
          <a:endParaRPr lang="ru-RU" dirty="0"/>
        </a:p>
      </dgm:t>
    </dgm:pt>
    <dgm:pt modelId="{851894F0-E9B6-4406-99A4-28CEC709FA51}" type="parTrans" cxnId="{0DE3934C-52D8-4BAC-849A-C32223E3248E}">
      <dgm:prSet/>
      <dgm:spPr/>
      <dgm:t>
        <a:bodyPr/>
        <a:lstStyle/>
        <a:p>
          <a:endParaRPr lang="ru-RU"/>
        </a:p>
      </dgm:t>
    </dgm:pt>
    <dgm:pt modelId="{DF0006B9-AEF1-4E6A-8B13-325327CE00B1}" type="sibTrans" cxnId="{0DE3934C-52D8-4BAC-849A-C32223E3248E}">
      <dgm:prSet/>
      <dgm:spPr/>
      <dgm:t>
        <a:bodyPr/>
        <a:lstStyle/>
        <a:p>
          <a:endParaRPr lang="ru-RU"/>
        </a:p>
      </dgm:t>
    </dgm:pt>
    <dgm:pt modelId="{6F5EA4A0-FE60-4C6D-810D-66F3B1574CCB}">
      <dgm:prSet phldrT="[Текст]"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Веденского</a:t>
          </a:r>
          <a:r>
            <a:rPr lang="ru-RU" b="1" dirty="0" smtClean="0"/>
            <a:t> муниципального района </a:t>
          </a:r>
          <a:endParaRPr lang="ru-RU" dirty="0"/>
        </a:p>
      </dgm:t>
    </dgm:pt>
    <dgm:pt modelId="{74CA8EF9-1E02-42D0-86A7-EA6E77E65FAB}" type="parTrans" cxnId="{678F28D7-C383-4A77-B71B-3007FC13DF0F}">
      <dgm:prSet/>
      <dgm:spPr/>
      <dgm:t>
        <a:bodyPr/>
        <a:lstStyle/>
        <a:p>
          <a:endParaRPr lang="ru-RU"/>
        </a:p>
      </dgm:t>
    </dgm:pt>
    <dgm:pt modelId="{9CB0D27A-787D-4E9E-8E40-9EF95A32454B}" type="sibTrans" cxnId="{678F28D7-C383-4A77-B71B-3007FC13DF0F}">
      <dgm:prSet/>
      <dgm:spPr/>
      <dgm:t>
        <a:bodyPr/>
        <a:lstStyle/>
        <a:p>
          <a:endParaRPr lang="ru-RU"/>
        </a:p>
      </dgm:t>
    </dgm:pt>
    <dgm:pt modelId="{67FD5FD3-0779-4C13-99CC-87929FF97055}">
      <dgm:prSet phldrT="[Текст]"/>
      <dgm:spPr/>
      <dgm:t>
        <a:bodyPr/>
        <a:lstStyle/>
        <a:p>
          <a:r>
            <a:rPr lang="ru-RU" b="1" dirty="0" smtClean="0"/>
            <a:t>ТПМПК г. Грозный</a:t>
          </a:r>
          <a:endParaRPr lang="ru-RU" dirty="0"/>
        </a:p>
      </dgm:t>
    </dgm:pt>
    <dgm:pt modelId="{021CBD2C-776D-4AC7-A16B-295BA20283DC}" type="parTrans" cxnId="{7263ADA6-7957-486D-805D-A112580A5E28}">
      <dgm:prSet/>
      <dgm:spPr/>
      <dgm:t>
        <a:bodyPr/>
        <a:lstStyle/>
        <a:p>
          <a:endParaRPr lang="ru-RU"/>
        </a:p>
      </dgm:t>
    </dgm:pt>
    <dgm:pt modelId="{616B2EC3-E472-49FE-93E7-5AB3FDBFF31C}" type="sibTrans" cxnId="{7263ADA6-7957-486D-805D-A112580A5E28}">
      <dgm:prSet/>
      <dgm:spPr/>
      <dgm:t>
        <a:bodyPr/>
        <a:lstStyle/>
        <a:p>
          <a:endParaRPr lang="ru-RU"/>
        </a:p>
      </dgm:t>
    </dgm:pt>
    <dgm:pt modelId="{FC78922F-F8DE-403D-B7CE-1CD42D99AA5A}">
      <dgm:prSet phldrT="[Текст]"/>
      <dgm:spPr/>
      <dgm:t>
        <a:bodyPr/>
        <a:lstStyle/>
        <a:p>
          <a:r>
            <a:rPr lang="ru-RU" b="1" dirty="0" smtClean="0"/>
            <a:t>ТПМПК Грозненского района</a:t>
          </a:r>
          <a:endParaRPr lang="ru-RU" dirty="0"/>
        </a:p>
      </dgm:t>
    </dgm:pt>
    <dgm:pt modelId="{437711DE-3454-40A2-B005-1959BF283030}" type="parTrans" cxnId="{F8C80035-6DE4-4848-8D20-C8EE2F3FA500}">
      <dgm:prSet/>
      <dgm:spPr/>
      <dgm:t>
        <a:bodyPr/>
        <a:lstStyle/>
        <a:p>
          <a:endParaRPr lang="ru-RU"/>
        </a:p>
      </dgm:t>
    </dgm:pt>
    <dgm:pt modelId="{C67D9AC2-31E2-426C-A83B-01884D52D41F}" type="sibTrans" cxnId="{F8C80035-6DE4-4848-8D20-C8EE2F3FA500}">
      <dgm:prSet/>
      <dgm:spPr/>
      <dgm:t>
        <a:bodyPr/>
        <a:lstStyle/>
        <a:p>
          <a:endParaRPr lang="ru-RU"/>
        </a:p>
      </dgm:t>
    </dgm:pt>
    <dgm:pt modelId="{34549052-392A-48A4-B24F-A9A49B71D8A6}">
      <dgm:prSet phldrT="[Текст]"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Итум-Калинского</a:t>
          </a:r>
          <a:r>
            <a:rPr lang="ru-RU" b="1" dirty="0" smtClean="0"/>
            <a:t> муниципального района</a:t>
          </a:r>
          <a:endParaRPr lang="ru-RU" dirty="0"/>
        </a:p>
      </dgm:t>
    </dgm:pt>
    <dgm:pt modelId="{E3EC8937-68C2-47E2-9415-DC3F85E83D0A}" type="sibTrans" cxnId="{31D44987-EB51-498C-8E42-F95345DDFD8E}">
      <dgm:prSet/>
      <dgm:spPr/>
      <dgm:t>
        <a:bodyPr/>
        <a:lstStyle/>
        <a:p>
          <a:endParaRPr lang="ru-RU"/>
        </a:p>
      </dgm:t>
    </dgm:pt>
    <dgm:pt modelId="{4C2829EA-6BB8-4897-9708-5BF34CB58AFE}" type="parTrans" cxnId="{31D44987-EB51-498C-8E42-F95345DDFD8E}">
      <dgm:prSet/>
      <dgm:spPr/>
      <dgm:t>
        <a:bodyPr/>
        <a:lstStyle/>
        <a:p>
          <a:endParaRPr lang="ru-RU"/>
        </a:p>
      </dgm:t>
    </dgm:pt>
    <dgm:pt modelId="{FE477ADF-B561-4C8E-82BF-793D91C83CE1}">
      <dgm:prSet phldrT="[Текст]"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Гудермесского</a:t>
          </a:r>
          <a:r>
            <a:rPr lang="ru-RU" b="1" dirty="0" smtClean="0"/>
            <a:t> муниципального района</a:t>
          </a:r>
          <a:endParaRPr lang="ru-RU" dirty="0"/>
        </a:p>
      </dgm:t>
    </dgm:pt>
    <dgm:pt modelId="{EE9D47C2-34D9-4453-A802-15ECFA0F39EC}" type="sibTrans" cxnId="{ED6E7381-E37E-432C-88BA-6A0A8D10C71C}">
      <dgm:prSet/>
      <dgm:spPr/>
      <dgm:t>
        <a:bodyPr/>
        <a:lstStyle/>
        <a:p>
          <a:endParaRPr lang="ru-RU"/>
        </a:p>
      </dgm:t>
    </dgm:pt>
    <dgm:pt modelId="{D60AC671-B63F-48A2-B74F-3CFAD1ADFFE0}" type="parTrans" cxnId="{ED6E7381-E37E-432C-88BA-6A0A8D10C71C}">
      <dgm:prSet/>
      <dgm:spPr/>
      <dgm:t>
        <a:bodyPr/>
        <a:lstStyle/>
        <a:p>
          <a:endParaRPr lang="ru-RU"/>
        </a:p>
      </dgm:t>
    </dgm:pt>
    <dgm:pt modelId="{069DB4FD-F69F-401E-A03F-19EB278F0667}" type="pres">
      <dgm:prSet presAssocID="{630D0F0A-DEEF-417E-9976-8A614A95CF4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51F4B7-2CAC-41B8-A708-0E7FAA68A996}" type="pres">
      <dgm:prSet presAssocID="{DDF6FDB7-B8EF-463B-95DA-7E4FDF617043}" presName="circ1" presStyleLbl="vennNode1" presStyleIdx="0" presStyleCnt="7"/>
      <dgm:spPr/>
    </dgm:pt>
    <dgm:pt modelId="{12DDE53D-DB18-46F1-90A6-F2782E391574}" type="pres">
      <dgm:prSet presAssocID="{DDF6FDB7-B8EF-463B-95DA-7E4FDF617043}" presName="circ1Tx" presStyleLbl="revTx" presStyleIdx="0" presStyleCnt="0" custScaleX="131246" custScaleY="9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D106C-7D55-4918-A79C-6EFA174FBFB5}" type="pres">
      <dgm:prSet presAssocID="{B5CE1E7A-761D-4782-A082-95FE61316B40}" presName="circ2" presStyleLbl="vennNode1" presStyleIdx="1" presStyleCnt="7"/>
      <dgm:spPr/>
    </dgm:pt>
    <dgm:pt modelId="{81A33025-264E-47A3-9D3E-9BF1E13F0B14}" type="pres">
      <dgm:prSet presAssocID="{B5CE1E7A-761D-4782-A082-95FE61316B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232D1-880A-4A56-ACE1-B5E9ECCCD607}" type="pres">
      <dgm:prSet presAssocID="{6F5EA4A0-FE60-4C6D-810D-66F3B1574CCB}" presName="circ3" presStyleLbl="vennNode1" presStyleIdx="2" presStyleCnt="7"/>
      <dgm:spPr/>
    </dgm:pt>
    <dgm:pt modelId="{772AAC54-44D7-4750-A714-E0476D848C26}" type="pres">
      <dgm:prSet presAssocID="{6F5EA4A0-FE60-4C6D-810D-66F3B1574C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7182A-8C92-4A16-AB5A-095C6E628E0F}" type="pres">
      <dgm:prSet presAssocID="{67FD5FD3-0779-4C13-99CC-87929FF97055}" presName="circ4" presStyleLbl="vennNode1" presStyleIdx="3" presStyleCnt="7"/>
      <dgm:spPr/>
    </dgm:pt>
    <dgm:pt modelId="{37E25176-99AA-4257-B5FB-E02A2DBB5482}" type="pres">
      <dgm:prSet presAssocID="{67FD5FD3-0779-4C13-99CC-87929FF970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0239F-0419-4B29-831B-1DB2072B1E0B}" type="pres">
      <dgm:prSet presAssocID="{FC78922F-F8DE-403D-B7CE-1CD42D99AA5A}" presName="circ5" presStyleLbl="vennNode1" presStyleIdx="4" presStyleCnt="7"/>
      <dgm:spPr/>
    </dgm:pt>
    <dgm:pt modelId="{311FE675-1FD7-453B-89F3-9DDD612D6AB3}" type="pres">
      <dgm:prSet presAssocID="{FC78922F-F8DE-403D-B7CE-1CD42D99AA5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0BF73-4876-4AB7-88C4-DBDBA3EBE2A7}" type="pres">
      <dgm:prSet presAssocID="{FE477ADF-B561-4C8E-82BF-793D91C83CE1}" presName="circ6" presStyleLbl="vennNode1" presStyleIdx="5" presStyleCnt="7"/>
      <dgm:spPr/>
    </dgm:pt>
    <dgm:pt modelId="{5EC577E6-AE46-4F46-84DE-8E5AC4CC8C65}" type="pres">
      <dgm:prSet presAssocID="{FE477ADF-B561-4C8E-82BF-793D91C83CE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009D2-2104-41E9-B329-FACDD2BD3AC6}" type="pres">
      <dgm:prSet presAssocID="{34549052-392A-48A4-B24F-A9A49B71D8A6}" presName="circ7" presStyleLbl="vennNode1" presStyleIdx="6" presStyleCnt="7"/>
      <dgm:spPr/>
    </dgm:pt>
    <dgm:pt modelId="{93BE178C-EFEA-48F7-8FFC-E8D64B58B75C}" type="pres">
      <dgm:prSet presAssocID="{34549052-392A-48A4-B24F-A9A49B71D8A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F28D7-C383-4A77-B71B-3007FC13DF0F}" srcId="{630D0F0A-DEEF-417E-9976-8A614A95CF4E}" destId="{6F5EA4A0-FE60-4C6D-810D-66F3B1574CCB}" srcOrd="2" destOrd="0" parTransId="{74CA8EF9-1E02-42D0-86A7-EA6E77E65FAB}" sibTransId="{9CB0D27A-787D-4E9E-8E40-9EF95A32454B}"/>
    <dgm:cxn modelId="{9F75C6B5-5842-4099-9604-54E49D7C896C}" type="presOf" srcId="{B5CE1E7A-761D-4782-A082-95FE61316B40}" destId="{81A33025-264E-47A3-9D3E-9BF1E13F0B14}" srcOrd="0" destOrd="0" presId="urn:microsoft.com/office/officeart/2005/8/layout/venn1"/>
    <dgm:cxn modelId="{31D44987-EB51-498C-8E42-F95345DDFD8E}" srcId="{630D0F0A-DEEF-417E-9976-8A614A95CF4E}" destId="{34549052-392A-48A4-B24F-A9A49B71D8A6}" srcOrd="6" destOrd="0" parTransId="{4C2829EA-6BB8-4897-9708-5BF34CB58AFE}" sibTransId="{E3EC8937-68C2-47E2-9415-DC3F85E83D0A}"/>
    <dgm:cxn modelId="{F7ECA22C-FC87-43E9-9E4A-E0FE1F8B90DE}" type="presOf" srcId="{6F5EA4A0-FE60-4C6D-810D-66F3B1574CCB}" destId="{772AAC54-44D7-4750-A714-E0476D848C26}" srcOrd="0" destOrd="0" presId="urn:microsoft.com/office/officeart/2005/8/layout/venn1"/>
    <dgm:cxn modelId="{D644B640-7864-431F-9397-78E3E6B2F334}" type="presOf" srcId="{FC78922F-F8DE-403D-B7CE-1CD42D99AA5A}" destId="{311FE675-1FD7-453B-89F3-9DDD612D6AB3}" srcOrd="0" destOrd="0" presId="urn:microsoft.com/office/officeart/2005/8/layout/venn1"/>
    <dgm:cxn modelId="{6C464997-324D-4960-9C60-A6AA87306C02}" type="presOf" srcId="{630D0F0A-DEEF-417E-9976-8A614A95CF4E}" destId="{069DB4FD-F69F-401E-A03F-19EB278F0667}" srcOrd="0" destOrd="0" presId="urn:microsoft.com/office/officeart/2005/8/layout/venn1"/>
    <dgm:cxn modelId="{1512FCC1-E245-4531-9BD6-06F11D0C4DF8}" type="presOf" srcId="{DDF6FDB7-B8EF-463B-95DA-7E4FDF617043}" destId="{12DDE53D-DB18-46F1-90A6-F2782E391574}" srcOrd="0" destOrd="0" presId="urn:microsoft.com/office/officeart/2005/8/layout/venn1"/>
    <dgm:cxn modelId="{0DE3934C-52D8-4BAC-849A-C32223E3248E}" srcId="{630D0F0A-DEEF-417E-9976-8A614A95CF4E}" destId="{B5CE1E7A-761D-4782-A082-95FE61316B40}" srcOrd="1" destOrd="0" parTransId="{851894F0-E9B6-4406-99A4-28CEC709FA51}" sibTransId="{DF0006B9-AEF1-4E6A-8B13-325327CE00B1}"/>
    <dgm:cxn modelId="{3D549990-1A24-4231-AD2C-C506953FA2D5}" type="presOf" srcId="{67FD5FD3-0779-4C13-99CC-87929FF97055}" destId="{37E25176-99AA-4257-B5FB-E02A2DBB5482}" srcOrd="0" destOrd="0" presId="urn:microsoft.com/office/officeart/2005/8/layout/venn1"/>
    <dgm:cxn modelId="{4594E43B-1F37-48FE-A5B6-01A7F0F2DB0A}" type="presOf" srcId="{34549052-392A-48A4-B24F-A9A49B71D8A6}" destId="{93BE178C-EFEA-48F7-8FFC-E8D64B58B75C}" srcOrd="0" destOrd="0" presId="urn:microsoft.com/office/officeart/2005/8/layout/venn1"/>
    <dgm:cxn modelId="{F8C80035-6DE4-4848-8D20-C8EE2F3FA500}" srcId="{630D0F0A-DEEF-417E-9976-8A614A95CF4E}" destId="{FC78922F-F8DE-403D-B7CE-1CD42D99AA5A}" srcOrd="4" destOrd="0" parTransId="{437711DE-3454-40A2-B005-1959BF283030}" sibTransId="{C67D9AC2-31E2-426C-A83B-01884D52D41F}"/>
    <dgm:cxn modelId="{ED6E7381-E37E-432C-88BA-6A0A8D10C71C}" srcId="{630D0F0A-DEEF-417E-9976-8A614A95CF4E}" destId="{FE477ADF-B561-4C8E-82BF-793D91C83CE1}" srcOrd="5" destOrd="0" parTransId="{D60AC671-B63F-48A2-B74F-3CFAD1ADFFE0}" sibTransId="{EE9D47C2-34D9-4453-A802-15ECFA0F39EC}"/>
    <dgm:cxn modelId="{7263ADA6-7957-486D-805D-A112580A5E28}" srcId="{630D0F0A-DEEF-417E-9976-8A614A95CF4E}" destId="{67FD5FD3-0779-4C13-99CC-87929FF97055}" srcOrd="3" destOrd="0" parTransId="{021CBD2C-776D-4AC7-A16B-295BA20283DC}" sibTransId="{616B2EC3-E472-49FE-93E7-5AB3FDBFF31C}"/>
    <dgm:cxn modelId="{95EB8149-1A4D-45CD-BF54-E5295C3BA240}" srcId="{630D0F0A-DEEF-417E-9976-8A614A95CF4E}" destId="{DDF6FDB7-B8EF-463B-95DA-7E4FDF617043}" srcOrd="0" destOrd="0" parTransId="{82CCE243-CD50-4249-9C45-A80E3D3BAD60}" sibTransId="{9701D099-E247-4F12-A21A-08A42B9D9DA4}"/>
    <dgm:cxn modelId="{C059E429-7A27-4D23-AFD4-023F2D07696C}" type="presOf" srcId="{FE477ADF-B561-4C8E-82BF-793D91C83CE1}" destId="{5EC577E6-AE46-4F46-84DE-8E5AC4CC8C65}" srcOrd="0" destOrd="0" presId="urn:microsoft.com/office/officeart/2005/8/layout/venn1"/>
    <dgm:cxn modelId="{7C7F05F0-9538-4A3F-875B-CC4B4D488F63}" type="presParOf" srcId="{069DB4FD-F69F-401E-A03F-19EB278F0667}" destId="{EE51F4B7-2CAC-41B8-A708-0E7FAA68A996}" srcOrd="0" destOrd="0" presId="urn:microsoft.com/office/officeart/2005/8/layout/venn1"/>
    <dgm:cxn modelId="{1D9355BF-B64B-4054-AA20-C45249537025}" type="presParOf" srcId="{069DB4FD-F69F-401E-A03F-19EB278F0667}" destId="{12DDE53D-DB18-46F1-90A6-F2782E391574}" srcOrd="1" destOrd="0" presId="urn:microsoft.com/office/officeart/2005/8/layout/venn1"/>
    <dgm:cxn modelId="{A6BBB002-C56E-4745-AB64-A069747FBE35}" type="presParOf" srcId="{069DB4FD-F69F-401E-A03F-19EB278F0667}" destId="{5A5D106C-7D55-4918-A79C-6EFA174FBFB5}" srcOrd="2" destOrd="0" presId="urn:microsoft.com/office/officeart/2005/8/layout/venn1"/>
    <dgm:cxn modelId="{B2E387D7-FA5E-491E-8F30-CF5B1373F761}" type="presParOf" srcId="{069DB4FD-F69F-401E-A03F-19EB278F0667}" destId="{81A33025-264E-47A3-9D3E-9BF1E13F0B14}" srcOrd="3" destOrd="0" presId="urn:microsoft.com/office/officeart/2005/8/layout/venn1"/>
    <dgm:cxn modelId="{8BAFF9E1-AA94-4ED7-9062-98988657C5A8}" type="presParOf" srcId="{069DB4FD-F69F-401E-A03F-19EB278F0667}" destId="{EE8232D1-880A-4A56-ACE1-B5E9ECCCD607}" srcOrd="4" destOrd="0" presId="urn:microsoft.com/office/officeart/2005/8/layout/venn1"/>
    <dgm:cxn modelId="{B9B66E27-501E-45FE-80AC-9D27FE72ECE9}" type="presParOf" srcId="{069DB4FD-F69F-401E-A03F-19EB278F0667}" destId="{772AAC54-44D7-4750-A714-E0476D848C26}" srcOrd="5" destOrd="0" presId="urn:microsoft.com/office/officeart/2005/8/layout/venn1"/>
    <dgm:cxn modelId="{0952900D-1D8F-4E27-B7E3-88EC42C9B203}" type="presParOf" srcId="{069DB4FD-F69F-401E-A03F-19EB278F0667}" destId="{20C7182A-8C92-4A16-AB5A-095C6E628E0F}" srcOrd="6" destOrd="0" presId="urn:microsoft.com/office/officeart/2005/8/layout/venn1"/>
    <dgm:cxn modelId="{3130BA1B-66DB-4DE6-816E-90E3D2EDAAAB}" type="presParOf" srcId="{069DB4FD-F69F-401E-A03F-19EB278F0667}" destId="{37E25176-99AA-4257-B5FB-E02A2DBB5482}" srcOrd="7" destOrd="0" presId="urn:microsoft.com/office/officeart/2005/8/layout/venn1"/>
    <dgm:cxn modelId="{CC208392-B122-4B38-B5BB-A19D89154C48}" type="presParOf" srcId="{069DB4FD-F69F-401E-A03F-19EB278F0667}" destId="{22C0239F-0419-4B29-831B-1DB2072B1E0B}" srcOrd="8" destOrd="0" presId="urn:microsoft.com/office/officeart/2005/8/layout/venn1"/>
    <dgm:cxn modelId="{1984308C-BD91-416B-83AC-E3AA12D83923}" type="presParOf" srcId="{069DB4FD-F69F-401E-A03F-19EB278F0667}" destId="{311FE675-1FD7-453B-89F3-9DDD612D6AB3}" srcOrd="9" destOrd="0" presId="urn:microsoft.com/office/officeart/2005/8/layout/venn1"/>
    <dgm:cxn modelId="{AD802F63-766A-4848-9AAB-F3405CCC1694}" type="presParOf" srcId="{069DB4FD-F69F-401E-A03F-19EB278F0667}" destId="{E4C0BF73-4876-4AB7-88C4-DBDBA3EBE2A7}" srcOrd="10" destOrd="0" presId="urn:microsoft.com/office/officeart/2005/8/layout/venn1"/>
    <dgm:cxn modelId="{29B07531-42E7-4877-936C-1B2DFE4BBF8B}" type="presParOf" srcId="{069DB4FD-F69F-401E-A03F-19EB278F0667}" destId="{5EC577E6-AE46-4F46-84DE-8E5AC4CC8C65}" srcOrd="11" destOrd="0" presId="urn:microsoft.com/office/officeart/2005/8/layout/venn1"/>
    <dgm:cxn modelId="{3043097C-C7A2-4835-B5C5-B048CFB7160E}" type="presParOf" srcId="{069DB4FD-F69F-401E-A03F-19EB278F0667}" destId="{21F009D2-2104-41E9-B329-FACDD2BD3AC6}" srcOrd="12" destOrd="0" presId="urn:microsoft.com/office/officeart/2005/8/layout/venn1"/>
    <dgm:cxn modelId="{E938016C-DF12-4402-8343-78A05B91391D}" type="presParOf" srcId="{069DB4FD-F69F-401E-A03F-19EB278F0667}" destId="{93BE178C-EFEA-48F7-8FFC-E8D64B58B75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9982B-26AC-427D-9CBC-B08CACEC95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71F389-0BEC-4A78-87B5-1030DABA8E52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Отсутствуют записи врачей (</a:t>
          </a:r>
          <a:r>
            <a:rPr lang="ru-RU" b="0" i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включенных в состав ПМПК</a:t>
          </a:r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)</a:t>
          </a:r>
          <a:endParaRPr lang="ru-RU" dirty="0"/>
        </a:p>
      </dgm:t>
    </dgm:pt>
    <dgm:pt modelId="{F58A21B7-DD7C-47CD-BE27-43AB3801BFB6}" type="parTrans" cxnId="{2C1111E6-3791-4ACF-888E-DEA7FF624C7A}">
      <dgm:prSet/>
      <dgm:spPr/>
      <dgm:t>
        <a:bodyPr/>
        <a:lstStyle/>
        <a:p>
          <a:endParaRPr lang="ru-RU"/>
        </a:p>
      </dgm:t>
    </dgm:pt>
    <dgm:pt modelId="{8D6D3E0B-EA40-43F4-82CF-C9C79792ADA0}" type="sibTrans" cxnId="{2C1111E6-3791-4ACF-888E-DEA7FF624C7A}">
      <dgm:prSet/>
      <dgm:spPr/>
      <dgm:t>
        <a:bodyPr/>
        <a:lstStyle/>
        <a:p>
          <a:endParaRPr lang="ru-RU"/>
        </a:p>
      </dgm:t>
    </dgm:pt>
    <dgm:pt modelId="{5FCAFCF2-DAD7-4918-8F2B-9D6BE8D53339}">
      <dgm:prSet/>
      <dgm:spPr/>
      <dgm:t>
        <a:bodyPr/>
        <a:lstStyle/>
        <a:p>
          <a:r>
            <a:rPr lang="ru-RU" b="1" smtClean="0"/>
            <a:t>ТПМПК Ачхой-Мартановского муниципального района </a:t>
          </a:r>
          <a:endParaRPr lang="ru-RU"/>
        </a:p>
      </dgm:t>
    </dgm:pt>
    <dgm:pt modelId="{FC208004-6F4F-4BDD-BBD0-2B8021062E76}" type="parTrans" cxnId="{0D95B0D3-3E61-4155-A574-6E00D6B6F7B3}">
      <dgm:prSet/>
      <dgm:spPr/>
      <dgm:t>
        <a:bodyPr/>
        <a:lstStyle/>
        <a:p>
          <a:endParaRPr lang="ru-RU"/>
        </a:p>
      </dgm:t>
    </dgm:pt>
    <dgm:pt modelId="{8FF35A35-73E6-49C4-99C7-04CE8E4CB786}" type="sibTrans" cxnId="{0D95B0D3-3E61-4155-A574-6E00D6B6F7B3}">
      <dgm:prSet/>
      <dgm:spPr/>
      <dgm:t>
        <a:bodyPr/>
        <a:lstStyle/>
        <a:p>
          <a:endParaRPr lang="ru-RU"/>
        </a:p>
      </dgm:t>
    </dgm:pt>
    <dgm:pt modelId="{9F9FABE8-94EC-4780-86C4-80A565BF5469}">
      <dgm:prSet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Шелковского</a:t>
          </a:r>
          <a:r>
            <a:rPr lang="ru-RU" b="1" dirty="0" smtClean="0"/>
            <a:t> муниципального района </a:t>
          </a:r>
          <a:endParaRPr lang="ru-RU" dirty="0"/>
        </a:p>
      </dgm:t>
    </dgm:pt>
    <dgm:pt modelId="{B3CAA549-1D44-42A9-9AD1-089F5B7DD9F6}" type="parTrans" cxnId="{DA433E22-B805-4B9D-8143-5E2F47111C3D}">
      <dgm:prSet/>
      <dgm:spPr/>
      <dgm:t>
        <a:bodyPr/>
        <a:lstStyle/>
        <a:p>
          <a:endParaRPr lang="ru-RU"/>
        </a:p>
      </dgm:t>
    </dgm:pt>
    <dgm:pt modelId="{9B618E9E-C10C-4A5D-93B6-48B08E79BF11}" type="sibTrans" cxnId="{DA433E22-B805-4B9D-8143-5E2F47111C3D}">
      <dgm:prSet/>
      <dgm:spPr/>
      <dgm:t>
        <a:bodyPr/>
        <a:lstStyle/>
        <a:p>
          <a:endParaRPr lang="ru-RU"/>
        </a:p>
      </dgm:t>
    </dgm:pt>
    <dgm:pt modelId="{E4968024-733F-4D63-9791-D3785CCB3A02}">
      <dgm:prSet/>
      <dgm:spPr/>
      <dgm:t>
        <a:bodyPr/>
        <a:lstStyle/>
        <a:p>
          <a:r>
            <a:rPr lang="ru-RU" b="1" dirty="0" smtClean="0"/>
            <a:t>ТПМПК Надтеречного муниципального района</a:t>
          </a:r>
          <a:endParaRPr lang="ru-RU" dirty="0"/>
        </a:p>
      </dgm:t>
    </dgm:pt>
    <dgm:pt modelId="{BC5D61D3-4A5B-49BA-B916-F8DE02C8F509}" type="parTrans" cxnId="{677D1C77-3627-482A-8DC0-CA5235329F67}">
      <dgm:prSet/>
      <dgm:spPr/>
      <dgm:t>
        <a:bodyPr/>
        <a:lstStyle/>
        <a:p>
          <a:endParaRPr lang="ru-RU"/>
        </a:p>
      </dgm:t>
    </dgm:pt>
    <dgm:pt modelId="{1A58D6C6-47D8-45F1-8BCD-A6FB5640781A}" type="sibTrans" cxnId="{677D1C77-3627-482A-8DC0-CA5235329F67}">
      <dgm:prSet/>
      <dgm:spPr/>
      <dgm:t>
        <a:bodyPr/>
        <a:lstStyle/>
        <a:p>
          <a:endParaRPr lang="ru-RU"/>
        </a:p>
      </dgm:t>
    </dgm:pt>
    <dgm:pt modelId="{1BC109BB-F49C-45B8-8235-AF038FEA2859}">
      <dgm:prSet/>
      <dgm:spPr/>
      <dgm:t>
        <a:bodyPr/>
        <a:lstStyle/>
        <a:p>
          <a:r>
            <a:rPr lang="ru-RU" b="1" smtClean="0"/>
            <a:t>ТПМПК Веденского муниципального района </a:t>
          </a:r>
          <a:endParaRPr lang="ru-RU"/>
        </a:p>
      </dgm:t>
    </dgm:pt>
    <dgm:pt modelId="{4B29133C-925F-42CD-B7BC-08E53A8F7D52}" type="parTrans" cxnId="{AE1621E1-3E35-430B-AEFB-7FF5FD9DC3BD}">
      <dgm:prSet/>
      <dgm:spPr/>
      <dgm:t>
        <a:bodyPr/>
        <a:lstStyle/>
        <a:p>
          <a:endParaRPr lang="ru-RU"/>
        </a:p>
      </dgm:t>
    </dgm:pt>
    <dgm:pt modelId="{EABF81AB-27C9-4258-B630-0839AF4056BE}" type="sibTrans" cxnId="{AE1621E1-3E35-430B-AEFB-7FF5FD9DC3BD}">
      <dgm:prSet/>
      <dgm:spPr/>
      <dgm:t>
        <a:bodyPr/>
        <a:lstStyle/>
        <a:p>
          <a:endParaRPr lang="ru-RU"/>
        </a:p>
      </dgm:t>
    </dgm:pt>
    <dgm:pt modelId="{9C21716D-79C6-44CB-8A36-8FB31BBAF656}" type="pres">
      <dgm:prSet presAssocID="{A599982B-26AC-427D-9CBC-B08CACEC95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7EB6E2-6AEE-47F6-9D0B-EEAC5E2CFD94}" type="pres">
      <dgm:prSet presAssocID="{2B71F389-0BEC-4A78-87B5-1030DABA8E52}" presName="centerShape" presStyleLbl="node0" presStyleIdx="0" presStyleCnt="1"/>
      <dgm:spPr/>
      <dgm:t>
        <a:bodyPr/>
        <a:lstStyle/>
        <a:p>
          <a:endParaRPr lang="ru-RU"/>
        </a:p>
      </dgm:t>
    </dgm:pt>
    <dgm:pt modelId="{78CC120D-DA0B-4F44-829D-E5F93310A2EB}" type="pres">
      <dgm:prSet presAssocID="{B3CAA549-1D44-42A9-9AD1-089F5B7DD9F6}" presName="Name9" presStyleLbl="parChTrans1D2" presStyleIdx="0" presStyleCnt="4"/>
      <dgm:spPr/>
      <dgm:t>
        <a:bodyPr/>
        <a:lstStyle/>
        <a:p>
          <a:endParaRPr lang="ru-RU"/>
        </a:p>
      </dgm:t>
    </dgm:pt>
    <dgm:pt modelId="{1ACA1EB4-5A78-49E9-8902-8F1A8A01C014}" type="pres">
      <dgm:prSet presAssocID="{B3CAA549-1D44-42A9-9AD1-089F5B7DD9F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40A13EC-4A5A-4ADE-B687-2CC0F42CFAA6}" type="pres">
      <dgm:prSet presAssocID="{9F9FABE8-94EC-4780-86C4-80A565BF54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5C06C-2683-4249-B5DE-E897B994D12F}" type="pres">
      <dgm:prSet presAssocID="{FC208004-6F4F-4BDD-BBD0-2B8021062E76}" presName="Name9" presStyleLbl="parChTrans1D2" presStyleIdx="1" presStyleCnt="4"/>
      <dgm:spPr/>
      <dgm:t>
        <a:bodyPr/>
        <a:lstStyle/>
        <a:p>
          <a:endParaRPr lang="ru-RU"/>
        </a:p>
      </dgm:t>
    </dgm:pt>
    <dgm:pt modelId="{7DF707E7-55A2-4BB2-B5A8-3568FA26226E}" type="pres">
      <dgm:prSet presAssocID="{FC208004-6F4F-4BDD-BBD0-2B8021062E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9D0987-D98D-4D11-B8D5-560400BC3E9D}" type="pres">
      <dgm:prSet presAssocID="{5FCAFCF2-DAD7-4918-8F2B-9D6BE8D533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F2C0F-7A51-4740-AEAB-3004CE1A7B20}" type="pres">
      <dgm:prSet presAssocID="{4B29133C-925F-42CD-B7BC-08E53A8F7D52}" presName="Name9" presStyleLbl="parChTrans1D2" presStyleIdx="2" presStyleCnt="4"/>
      <dgm:spPr/>
      <dgm:t>
        <a:bodyPr/>
        <a:lstStyle/>
        <a:p>
          <a:endParaRPr lang="ru-RU"/>
        </a:p>
      </dgm:t>
    </dgm:pt>
    <dgm:pt modelId="{13B97C9F-E51A-44A8-BDF2-2657906BE414}" type="pres">
      <dgm:prSet presAssocID="{4B29133C-925F-42CD-B7BC-08E53A8F7D5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8DD2D92-76A5-41E4-8172-B6BBBCDA5D39}" type="pres">
      <dgm:prSet presAssocID="{1BC109BB-F49C-45B8-8235-AF038FEA28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D07B2-AE9A-4801-A35C-93006BCD1022}" type="pres">
      <dgm:prSet presAssocID="{BC5D61D3-4A5B-49BA-B916-F8DE02C8F509}" presName="Name9" presStyleLbl="parChTrans1D2" presStyleIdx="3" presStyleCnt="4"/>
      <dgm:spPr/>
      <dgm:t>
        <a:bodyPr/>
        <a:lstStyle/>
        <a:p>
          <a:endParaRPr lang="ru-RU"/>
        </a:p>
      </dgm:t>
    </dgm:pt>
    <dgm:pt modelId="{B5F78B92-E42D-46EC-A728-70963E13B6C6}" type="pres">
      <dgm:prSet presAssocID="{BC5D61D3-4A5B-49BA-B916-F8DE02C8F50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1DD464-ACE1-427B-8BD9-652CA910253B}" type="pres">
      <dgm:prSet presAssocID="{E4968024-733F-4D63-9791-D3785CCB3A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B7C5D-CD9B-44DE-A093-AD8BA7A3AA0A}" type="presOf" srcId="{BC5D61D3-4A5B-49BA-B916-F8DE02C8F509}" destId="{B5F78B92-E42D-46EC-A728-70963E13B6C6}" srcOrd="1" destOrd="0" presId="urn:microsoft.com/office/officeart/2005/8/layout/radial1"/>
    <dgm:cxn modelId="{F98E9052-5C7D-4239-AA3B-8DCED5D0A153}" type="presOf" srcId="{A599982B-26AC-427D-9CBC-B08CACEC9514}" destId="{9C21716D-79C6-44CB-8A36-8FB31BBAF656}" srcOrd="0" destOrd="0" presId="urn:microsoft.com/office/officeart/2005/8/layout/radial1"/>
    <dgm:cxn modelId="{D645AC6C-479C-4058-8D5F-C4DF011FB25F}" type="presOf" srcId="{B3CAA549-1D44-42A9-9AD1-089F5B7DD9F6}" destId="{78CC120D-DA0B-4F44-829D-E5F93310A2EB}" srcOrd="0" destOrd="0" presId="urn:microsoft.com/office/officeart/2005/8/layout/radial1"/>
    <dgm:cxn modelId="{0D95B0D3-3E61-4155-A574-6E00D6B6F7B3}" srcId="{2B71F389-0BEC-4A78-87B5-1030DABA8E52}" destId="{5FCAFCF2-DAD7-4918-8F2B-9D6BE8D53339}" srcOrd="1" destOrd="0" parTransId="{FC208004-6F4F-4BDD-BBD0-2B8021062E76}" sibTransId="{8FF35A35-73E6-49C4-99C7-04CE8E4CB786}"/>
    <dgm:cxn modelId="{D701E9D5-860F-4678-88BE-E478F2B1C0A5}" type="presOf" srcId="{BC5D61D3-4A5B-49BA-B916-F8DE02C8F509}" destId="{AAAD07B2-AE9A-4801-A35C-93006BCD1022}" srcOrd="0" destOrd="0" presId="urn:microsoft.com/office/officeart/2005/8/layout/radial1"/>
    <dgm:cxn modelId="{4F4F7F40-4480-47E3-99BF-EF5D288AD99B}" type="presOf" srcId="{4B29133C-925F-42CD-B7BC-08E53A8F7D52}" destId="{13B97C9F-E51A-44A8-BDF2-2657906BE414}" srcOrd="1" destOrd="0" presId="urn:microsoft.com/office/officeart/2005/8/layout/radial1"/>
    <dgm:cxn modelId="{042F99F7-0283-46BA-B14D-508059049F9D}" type="presOf" srcId="{FC208004-6F4F-4BDD-BBD0-2B8021062E76}" destId="{A3F5C06C-2683-4249-B5DE-E897B994D12F}" srcOrd="0" destOrd="0" presId="urn:microsoft.com/office/officeart/2005/8/layout/radial1"/>
    <dgm:cxn modelId="{AE1621E1-3E35-430B-AEFB-7FF5FD9DC3BD}" srcId="{2B71F389-0BEC-4A78-87B5-1030DABA8E52}" destId="{1BC109BB-F49C-45B8-8235-AF038FEA2859}" srcOrd="2" destOrd="0" parTransId="{4B29133C-925F-42CD-B7BC-08E53A8F7D52}" sibTransId="{EABF81AB-27C9-4258-B630-0839AF4056BE}"/>
    <dgm:cxn modelId="{9B8482D6-0DA7-404F-BF34-59D71ECDED52}" type="presOf" srcId="{2B71F389-0BEC-4A78-87B5-1030DABA8E52}" destId="{BC7EB6E2-6AEE-47F6-9D0B-EEAC5E2CFD94}" srcOrd="0" destOrd="0" presId="urn:microsoft.com/office/officeart/2005/8/layout/radial1"/>
    <dgm:cxn modelId="{39346553-1D40-42B8-83E1-5ED25EAA3E2F}" type="presOf" srcId="{FC208004-6F4F-4BDD-BBD0-2B8021062E76}" destId="{7DF707E7-55A2-4BB2-B5A8-3568FA26226E}" srcOrd="1" destOrd="0" presId="urn:microsoft.com/office/officeart/2005/8/layout/radial1"/>
    <dgm:cxn modelId="{DA433E22-B805-4B9D-8143-5E2F47111C3D}" srcId="{2B71F389-0BEC-4A78-87B5-1030DABA8E52}" destId="{9F9FABE8-94EC-4780-86C4-80A565BF5469}" srcOrd="0" destOrd="0" parTransId="{B3CAA549-1D44-42A9-9AD1-089F5B7DD9F6}" sibTransId="{9B618E9E-C10C-4A5D-93B6-48B08E79BF11}"/>
    <dgm:cxn modelId="{6D25EF1B-2B65-4068-A852-C9E6507B7786}" type="presOf" srcId="{B3CAA549-1D44-42A9-9AD1-089F5B7DD9F6}" destId="{1ACA1EB4-5A78-49E9-8902-8F1A8A01C014}" srcOrd="1" destOrd="0" presId="urn:microsoft.com/office/officeart/2005/8/layout/radial1"/>
    <dgm:cxn modelId="{7747018F-A878-49CF-B61A-16C7836B4520}" type="presOf" srcId="{5FCAFCF2-DAD7-4918-8F2B-9D6BE8D53339}" destId="{699D0987-D98D-4D11-B8D5-560400BC3E9D}" srcOrd="0" destOrd="0" presId="urn:microsoft.com/office/officeart/2005/8/layout/radial1"/>
    <dgm:cxn modelId="{9AEABC3D-313D-4ACB-8A1F-135C7DBDED69}" type="presOf" srcId="{E4968024-733F-4D63-9791-D3785CCB3A02}" destId="{C71DD464-ACE1-427B-8BD9-652CA910253B}" srcOrd="0" destOrd="0" presId="urn:microsoft.com/office/officeart/2005/8/layout/radial1"/>
    <dgm:cxn modelId="{F48B5231-9F5F-421B-B97F-FA7731C67898}" type="presOf" srcId="{1BC109BB-F49C-45B8-8235-AF038FEA2859}" destId="{58DD2D92-76A5-41E4-8172-B6BBBCDA5D39}" srcOrd="0" destOrd="0" presId="urn:microsoft.com/office/officeart/2005/8/layout/radial1"/>
    <dgm:cxn modelId="{B7A50625-3513-4C6C-938A-267ACA03BDB5}" type="presOf" srcId="{4B29133C-925F-42CD-B7BC-08E53A8F7D52}" destId="{816F2C0F-7A51-4740-AEAB-3004CE1A7B20}" srcOrd="0" destOrd="0" presId="urn:microsoft.com/office/officeart/2005/8/layout/radial1"/>
    <dgm:cxn modelId="{677D1C77-3627-482A-8DC0-CA5235329F67}" srcId="{2B71F389-0BEC-4A78-87B5-1030DABA8E52}" destId="{E4968024-733F-4D63-9791-D3785CCB3A02}" srcOrd="3" destOrd="0" parTransId="{BC5D61D3-4A5B-49BA-B916-F8DE02C8F509}" sibTransId="{1A58D6C6-47D8-45F1-8BCD-A6FB5640781A}"/>
    <dgm:cxn modelId="{2C1111E6-3791-4ACF-888E-DEA7FF624C7A}" srcId="{A599982B-26AC-427D-9CBC-B08CACEC9514}" destId="{2B71F389-0BEC-4A78-87B5-1030DABA8E52}" srcOrd="0" destOrd="0" parTransId="{F58A21B7-DD7C-47CD-BE27-43AB3801BFB6}" sibTransId="{8D6D3E0B-EA40-43F4-82CF-C9C79792ADA0}"/>
    <dgm:cxn modelId="{738C3EE0-5521-4126-94B4-D9756103A4DC}" type="presOf" srcId="{9F9FABE8-94EC-4780-86C4-80A565BF5469}" destId="{540A13EC-4A5A-4ADE-B687-2CC0F42CFAA6}" srcOrd="0" destOrd="0" presId="urn:microsoft.com/office/officeart/2005/8/layout/radial1"/>
    <dgm:cxn modelId="{04164654-4C68-49F1-A885-B401660BABD6}" type="presParOf" srcId="{9C21716D-79C6-44CB-8A36-8FB31BBAF656}" destId="{BC7EB6E2-6AEE-47F6-9D0B-EEAC5E2CFD94}" srcOrd="0" destOrd="0" presId="urn:microsoft.com/office/officeart/2005/8/layout/radial1"/>
    <dgm:cxn modelId="{DD4A40BB-CC04-475B-84FD-5D29815B89EC}" type="presParOf" srcId="{9C21716D-79C6-44CB-8A36-8FB31BBAF656}" destId="{78CC120D-DA0B-4F44-829D-E5F93310A2EB}" srcOrd="1" destOrd="0" presId="urn:microsoft.com/office/officeart/2005/8/layout/radial1"/>
    <dgm:cxn modelId="{B4A9403C-5ED5-464E-965A-7B7A3986C6EE}" type="presParOf" srcId="{78CC120D-DA0B-4F44-829D-E5F93310A2EB}" destId="{1ACA1EB4-5A78-49E9-8902-8F1A8A01C014}" srcOrd="0" destOrd="0" presId="urn:microsoft.com/office/officeart/2005/8/layout/radial1"/>
    <dgm:cxn modelId="{CD003EA8-4EBD-4BF8-944D-206738160A43}" type="presParOf" srcId="{9C21716D-79C6-44CB-8A36-8FB31BBAF656}" destId="{540A13EC-4A5A-4ADE-B687-2CC0F42CFAA6}" srcOrd="2" destOrd="0" presId="urn:microsoft.com/office/officeart/2005/8/layout/radial1"/>
    <dgm:cxn modelId="{6D4DF2C2-3567-4A76-A325-EA78774A8715}" type="presParOf" srcId="{9C21716D-79C6-44CB-8A36-8FB31BBAF656}" destId="{A3F5C06C-2683-4249-B5DE-E897B994D12F}" srcOrd="3" destOrd="0" presId="urn:microsoft.com/office/officeart/2005/8/layout/radial1"/>
    <dgm:cxn modelId="{0279CF0A-4185-4A89-AF1C-8CE72F4F6D08}" type="presParOf" srcId="{A3F5C06C-2683-4249-B5DE-E897B994D12F}" destId="{7DF707E7-55A2-4BB2-B5A8-3568FA26226E}" srcOrd="0" destOrd="0" presId="urn:microsoft.com/office/officeart/2005/8/layout/radial1"/>
    <dgm:cxn modelId="{8A40F69D-A4C5-4600-AC6D-1A4FDC65A3D5}" type="presParOf" srcId="{9C21716D-79C6-44CB-8A36-8FB31BBAF656}" destId="{699D0987-D98D-4D11-B8D5-560400BC3E9D}" srcOrd="4" destOrd="0" presId="urn:microsoft.com/office/officeart/2005/8/layout/radial1"/>
    <dgm:cxn modelId="{7D9DC52D-88C7-43D6-B260-F5C2C6CFE964}" type="presParOf" srcId="{9C21716D-79C6-44CB-8A36-8FB31BBAF656}" destId="{816F2C0F-7A51-4740-AEAB-3004CE1A7B20}" srcOrd="5" destOrd="0" presId="urn:microsoft.com/office/officeart/2005/8/layout/radial1"/>
    <dgm:cxn modelId="{AA46DEAD-FD62-45A5-86C2-9C55C47ED095}" type="presParOf" srcId="{816F2C0F-7A51-4740-AEAB-3004CE1A7B20}" destId="{13B97C9F-E51A-44A8-BDF2-2657906BE414}" srcOrd="0" destOrd="0" presId="urn:microsoft.com/office/officeart/2005/8/layout/radial1"/>
    <dgm:cxn modelId="{A0E919C1-9B40-4B7F-A311-AAD195A50C87}" type="presParOf" srcId="{9C21716D-79C6-44CB-8A36-8FB31BBAF656}" destId="{58DD2D92-76A5-41E4-8172-B6BBBCDA5D39}" srcOrd="6" destOrd="0" presId="urn:microsoft.com/office/officeart/2005/8/layout/radial1"/>
    <dgm:cxn modelId="{CDDF8621-AF4D-46C2-B83E-09A953289679}" type="presParOf" srcId="{9C21716D-79C6-44CB-8A36-8FB31BBAF656}" destId="{AAAD07B2-AE9A-4801-A35C-93006BCD1022}" srcOrd="7" destOrd="0" presId="urn:microsoft.com/office/officeart/2005/8/layout/radial1"/>
    <dgm:cxn modelId="{7D489EBA-0E6E-402E-9A02-13164FEA119C}" type="presParOf" srcId="{AAAD07B2-AE9A-4801-A35C-93006BCD1022}" destId="{B5F78B92-E42D-46EC-A728-70963E13B6C6}" srcOrd="0" destOrd="0" presId="urn:microsoft.com/office/officeart/2005/8/layout/radial1"/>
    <dgm:cxn modelId="{7973D148-4DBD-452F-8A74-830482EC20B0}" type="presParOf" srcId="{9C21716D-79C6-44CB-8A36-8FB31BBAF656}" destId="{C71DD464-ACE1-427B-8BD9-652CA910253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DF34E-1400-445D-960D-E33439D30CCC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0CFB0-EC02-4240-9197-B60893B084FF}">
      <dgm:prSet phldrT="[Текст]"/>
      <dgm:spPr/>
      <dgm:t>
        <a:bodyPr/>
        <a:lstStyle/>
        <a:p>
          <a:r>
            <a:rPr lang="ru-RU" dirty="0" smtClean="0"/>
            <a:t>В протоколах отсутствует подпись руководителя ПМПК</a:t>
          </a:r>
          <a:endParaRPr lang="ru-RU" dirty="0"/>
        </a:p>
      </dgm:t>
    </dgm:pt>
    <dgm:pt modelId="{DCFDA8F1-70B6-4AD6-907D-F7F103EBA3DC}" type="parTrans" cxnId="{3A09BE72-B23F-4A3D-8BFA-FC6CF904514F}">
      <dgm:prSet/>
      <dgm:spPr/>
      <dgm:t>
        <a:bodyPr/>
        <a:lstStyle/>
        <a:p>
          <a:endParaRPr lang="ru-RU"/>
        </a:p>
      </dgm:t>
    </dgm:pt>
    <dgm:pt modelId="{B0F328BB-594D-43F8-B556-32D7B9891CA9}" type="sibTrans" cxnId="{3A09BE72-B23F-4A3D-8BFA-FC6CF904514F}">
      <dgm:prSet/>
      <dgm:spPr/>
      <dgm:t>
        <a:bodyPr/>
        <a:lstStyle/>
        <a:p>
          <a:endParaRPr lang="ru-RU"/>
        </a:p>
      </dgm:t>
    </dgm:pt>
    <dgm:pt modelId="{CAA9E581-13DC-475E-8600-B9762E310C9B}">
      <dgm:prSet/>
      <dgm:spPr/>
      <dgm:t>
        <a:bodyPr/>
        <a:lstStyle/>
        <a:p>
          <a:r>
            <a:rPr lang="ru-RU" b="1" smtClean="0"/>
            <a:t>ТПМПК Веденского муниципального района </a:t>
          </a:r>
          <a:endParaRPr lang="ru-RU"/>
        </a:p>
      </dgm:t>
    </dgm:pt>
    <dgm:pt modelId="{8B3BDD18-7678-4532-95FE-5A7AECCDF9A4}" type="parTrans" cxnId="{38017CA4-DC2C-4BA9-B869-6F72164668CB}">
      <dgm:prSet/>
      <dgm:spPr/>
      <dgm:t>
        <a:bodyPr/>
        <a:lstStyle/>
        <a:p>
          <a:endParaRPr lang="ru-RU"/>
        </a:p>
      </dgm:t>
    </dgm:pt>
    <dgm:pt modelId="{BD11FAE0-E45B-443D-BD99-5FD7D848D304}" type="sibTrans" cxnId="{38017CA4-DC2C-4BA9-B869-6F72164668CB}">
      <dgm:prSet/>
      <dgm:spPr/>
      <dgm:t>
        <a:bodyPr/>
        <a:lstStyle/>
        <a:p>
          <a:endParaRPr lang="ru-RU"/>
        </a:p>
      </dgm:t>
    </dgm:pt>
    <dgm:pt modelId="{AA5D4A3E-149F-40EC-90B9-666F16A19F99}">
      <dgm:prSet/>
      <dgm:spPr/>
      <dgm:t>
        <a:bodyPr/>
        <a:lstStyle/>
        <a:p>
          <a:r>
            <a:rPr lang="ru-RU" b="1" dirty="0" smtClean="0"/>
            <a:t>ТПМПК Надтеречного муниципального района</a:t>
          </a:r>
          <a:endParaRPr lang="ru-RU" dirty="0"/>
        </a:p>
      </dgm:t>
    </dgm:pt>
    <dgm:pt modelId="{D50631C7-7D5C-4148-8DAA-908794BF7719}" type="parTrans" cxnId="{FF3F7A30-B796-4487-AC8E-64A7CF1BB50C}">
      <dgm:prSet/>
      <dgm:spPr/>
      <dgm:t>
        <a:bodyPr/>
        <a:lstStyle/>
        <a:p>
          <a:endParaRPr lang="ru-RU"/>
        </a:p>
      </dgm:t>
    </dgm:pt>
    <dgm:pt modelId="{0F0F1DF6-C081-4A27-88DF-3C3A5536CC37}" type="sibTrans" cxnId="{FF3F7A30-B796-4487-AC8E-64A7CF1BB50C}">
      <dgm:prSet/>
      <dgm:spPr/>
      <dgm:t>
        <a:bodyPr/>
        <a:lstStyle/>
        <a:p>
          <a:endParaRPr lang="ru-RU"/>
        </a:p>
      </dgm:t>
    </dgm:pt>
    <dgm:pt modelId="{7B61DE16-66DE-42F6-8AAA-6C406E2E65EB}" type="pres">
      <dgm:prSet presAssocID="{C0FDF34E-1400-445D-960D-E33439D30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30725-4CEA-42C1-A4F7-B335A6FB4C0B}" type="pres">
      <dgm:prSet presAssocID="{1AC0CFB0-EC02-4240-9197-B60893B084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E8532-F887-4B89-B049-79A12620C354}" type="pres">
      <dgm:prSet presAssocID="{B0F328BB-594D-43F8-B556-32D7B9891CA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493E1D8-34D6-4285-BA93-7B3B8793B45B}" type="pres">
      <dgm:prSet presAssocID="{B0F328BB-594D-43F8-B556-32D7B9891CA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D154E6C-B5AB-401D-89FF-FB2512ED0196}" type="pres">
      <dgm:prSet presAssocID="{AA5D4A3E-149F-40EC-90B9-666F16A19F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EA2BD-B3BD-4BA2-B1E7-72FFB1E3C753}" type="pres">
      <dgm:prSet presAssocID="{0F0F1DF6-C081-4A27-88DF-3C3A5536CC3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444CF54-6CF1-4A92-9D56-99BBAA2E8268}" type="pres">
      <dgm:prSet presAssocID="{0F0F1DF6-C081-4A27-88DF-3C3A5536CC3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03C47C0-6733-4703-A871-0157086F0872}" type="pres">
      <dgm:prSet presAssocID="{CAA9E581-13DC-475E-8600-B9762E310C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3B83F-881C-4132-8B28-4F32DB8BB0B6}" type="pres">
      <dgm:prSet presAssocID="{BD11FAE0-E45B-443D-BD99-5FD7D848D30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6376148-3E51-4F45-91BA-E5D9BB59DAF0}" type="pres">
      <dgm:prSet presAssocID="{BD11FAE0-E45B-443D-BD99-5FD7D848D30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282590B-703E-416A-B591-FA882903D531}" type="presOf" srcId="{B0F328BB-594D-43F8-B556-32D7B9891CA9}" destId="{F493E1D8-34D6-4285-BA93-7B3B8793B45B}" srcOrd="1" destOrd="0" presId="urn:microsoft.com/office/officeart/2005/8/layout/cycle7"/>
    <dgm:cxn modelId="{EDF40528-6423-4D63-9BDA-857F0FB30872}" type="presOf" srcId="{0F0F1DF6-C081-4A27-88DF-3C3A5536CC37}" destId="{4ACEA2BD-B3BD-4BA2-B1E7-72FFB1E3C753}" srcOrd="0" destOrd="0" presId="urn:microsoft.com/office/officeart/2005/8/layout/cycle7"/>
    <dgm:cxn modelId="{41B13A1C-177E-4904-B393-221F1BF1B6B2}" type="presOf" srcId="{BD11FAE0-E45B-443D-BD99-5FD7D848D304}" destId="{26376148-3E51-4F45-91BA-E5D9BB59DAF0}" srcOrd="1" destOrd="0" presId="urn:microsoft.com/office/officeart/2005/8/layout/cycle7"/>
    <dgm:cxn modelId="{F603A33E-7305-4842-820F-A1B201330430}" type="presOf" srcId="{1AC0CFB0-EC02-4240-9197-B60893B084FF}" destId="{9EB30725-4CEA-42C1-A4F7-B335A6FB4C0B}" srcOrd="0" destOrd="0" presId="urn:microsoft.com/office/officeart/2005/8/layout/cycle7"/>
    <dgm:cxn modelId="{46FC4994-146E-4C9C-A227-8067BB51C253}" type="presOf" srcId="{0F0F1DF6-C081-4A27-88DF-3C3A5536CC37}" destId="{2444CF54-6CF1-4A92-9D56-99BBAA2E8268}" srcOrd="1" destOrd="0" presId="urn:microsoft.com/office/officeart/2005/8/layout/cycle7"/>
    <dgm:cxn modelId="{352AF602-5D27-41E1-9A06-FAE1B10EB44D}" type="presOf" srcId="{B0F328BB-594D-43F8-B556-32D7B9891CA9}" destId="{0E3E8532-F887-4B89-B049-79A12620C354}" srcOrd="0" destOrd="0" presId="urn:microsoft.com/office/officeart/2005/8/layout/cycle7"/>
    <dgm:cxn modelId="{A3F63820-F375-456C-9462-95FEF1FC63ED}" type="presOf" srcId="{BD11FAE0-E45B-443D-BD99-5FD7D848D304}" destId="{0653B83F-881C-4132-8B28-4F32DB8BB0B6}" srcOrd="0" destOrd="0" presId="urn:microsoft.com/office/officeart/2005/8/layout/cycle7"/>
    <dgm:cxn modelId="{06DAACC4-2DBB-4B51-A531-2CF881C6623C}" type="presOf" srcId="{AA5D4A3E-149F-40EC-90B9-666F16A19F99}" destId="{2D154E6C-B5AB-401D-89FF-FB2512ED0196}" srcOrd="0" destOrd="0" presId="urn:microsoft.com/office/officeart/2005/8/layout/cycle7"/>
    <dgm:cxn modelId="{38017CA4-DC2C-4BA9-B869-6F72164668CB}" srcId="{C0FDF34E-1400-445D-960D-E33439D30CCC}" destId="{CAA9E581-13DC-475E-8600-B9762E310C9B}" srcOrd="2" destOrd="0" parTransId="{8B3BDD18-7678-4532-95FE-5A7AECCDF9A4}" sibTransId="{BD11FAE0-E45B-443D-BD99-5FD7D848D304}"/>
    <dgm:cxn modelId="{FF3F7A30-B796-4487-AC8E-64A7CF1BB50C}" srcId="{C0FDF34E-1400-445D-960D-E33439D30CCC}" destId="{AA5D4A3E-149F-40EC-90B9-666F16A19F99}" srcOrd="1" destOrd="0" parTransId="{D50631C7-7D5C-4148-8DAA-908794BF7719}" sibTransId="{0F0F1DF6-C081-4A27-88DF-3C3A5536CC37}"/>
    <dgm:cxn modelId="{3A09BE72-B23F-4A3D-8BFA-FC6CF904514F}" srcId="{C0FDF34E-1400-445D-960D-E33439D30CCC}" destId="{1AC0CFB0-EC02-4240-9197-B60893B084FF}" srcOrd="0" destOrd="0" parTransId="{DCFDA8F1-70B6-4AD6-907D-F7F103EBA3DC}" sibTransId="{B0F328BB-594D-43F8-B556-32D7B9891CA9}"/>
    <dgm:cxn modelId="{DD594CE1-3166-4F1A-9988-65CB2B3A913B}" type="presOf" srcId="{C0FDF34E-1400-445D-960D-E33439D30CCC}" destId="{7B61DE16-66DE-42F6-8AAA-6C406E2E65EB}" srcOrd="0" destOrd="0" presId="urn:microsoft.com/office/officeart/2005/8/layout/cycle7"/>
    <dgm:cxn modelId="{83BCC8B1-AE5F-44E4-AF55-E87FB2F93364}" type="presOf" srcId="{CAA9E581-13DC-475E-8600-B9762E310C9B}" destId="{703C47C0-6733-4703-A871-0157086F0872}" srcOrd="0" destOrd="0" presId="urn:microsoft.com/office/officeart/2005/8/layout/cycle7"/>
    <dgm:cxn modelId="{2C863F70-AAB1-4A5F-84CF-2887BEA64B41}" type="presParOf" srcId="{7B61DE16-66DE-42F6-8AAA-6C406E2E65EB}" destId="{9EB30725-4CEA-42C1-A4F7-B335A6FB4C0B}" srcOrd="0" destOrd="0" presId="urn:microsoft.com/office/officeart/2005/8/layout/cycle7"/>
    <dgm:cxn modelId="{9FA269FE-DB08-448B-9A20-C2EEC5B1670A}" type="presParOf" srcId="{7B61DE16-66DE-42F6-8AAA-6C406E2E65EB}" destId="{0E3E8532-F887-4B89-B049-79A12620C354}" srcOrd="1" destOrd="0" presId="urn:microsoft.com/office/officeart/2005/8/layout/cycle7"/>
    <dgm:cxn modelId="{B04CC071-A30F-4050-9BE5-A4F5AF971E0E}" type="presParOf" srcId="{0E3E8532-F887-4B89-B049-79A12620C354}" destId="{F493E1D8-34D6-4285-BA93-7B3B8793B45B}" srcOrd="0" destOrd="0" presId="urn:microsoft.com/office/officeart/2005/8/layout/cycle7"/>
    <dgm:cxn modelId="{4F06C87A-61B5-4FEE-BF56-B873D538DFF9}" type="presParOf" srcId="{7B61DE16-66DE-42F6-8AAA-6C406E2E65EB}" destId="{2D154E6C-B5AB-401D-89FF-FB2512ED0196}" srcOrd="2" destOrd="0" presId="urn:microsoft.com/office/officeart/2005/8/layout/cycle7"/>
    <dgm:cxn modelId="{C1EA3476-BD21-4D2A-936C-64764EBE5964}" type="presParOf" srcId="{7B61DE16-66DE-42F6-8AAA-6C406E2E65EB}" destId="{4ACEA2BD-B3BD-4BA2-B1E7-72FFB1E3C753}" srcOrd="3" destOrd="0" presId="urn:microsoft.com/office/officeart/2005/8/layout/cycle7"/>
    <dgm:cxn modelId="{1F1DC036-368D-48AD-9E1A-F5CEDD29E9B3}" type="presParOf" srcId="{4ACEA2BD-B3BD-4BA2-B1E7-72FFB1E3C753}" destId="{2444CF54-6CF1-4A92-9D56-99BBAA2E8268}" srcOrd="0" destOrd="0" presId="urn:microsoft.com/office/officeart/2005/8/layout/cycle7"/>
    <dgm:cxn modelId="{06AB8949-5389-47F0-883F-97F7A6344578}" type="presParOf" srcId="{7B61DE16-66DE-42F6-8AAA-6C406E2E65EB}" destId="{703C47C0-6733-4703-A871-0157086F0872}" srcOrd="4" destOrd="0" presId="urn:microsoft.com/office/officeart/2005/8/layout/cycle7"/>
    <dgm:cxn modelId="{474D64F1-CB4C-4BFE-AF82-F7E93602D895}" type="presParOf" srcId="{7B61DE16-66DE-42F6-8AAA-6C406E2E65EB}" destId="{0653B83F-881C-4132-8B28-4F32DB8BB0B6}" srcOrd="5" destOrd="0" presId="urn:microsoft.com/office/officeart/2005/8/layout/cycle7"/>
    <dgm:cxn modelId="{2BD1CF90-758D-4A13-A38F-D3B1CACBB9C2}" type="presParOf" srcId="{0653B83F-881C-4132-8B28-4F32DB8BB0B6}" destId="{26376148-3E51-4F45-91BA-E5D9BB59DA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F3109-9F4A-41AB-A2D5-270A9D128C0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B6C3-1F33-4E8A-B0A7-2F60B945231D}">
      <dgm:prSet phldrT="[Текст]" custT="1"/>
      <dgm:spPr/>
      <dgm:t>
        <a:bodyPr/>
        <a:lstStyle/>
        <a:p>
          <a:r>
            <a:rPr lang="ru-RU" sz="1200" dirty="0" smtClean="0"/>
            <a:t>В протоколах имеются записи специалистов, отсутствуют их подписи           </a:t>
          </a:r>
          <a:endParaRPr lang="ru-RU" sz="1200" dirty="0"/>
        </a:p>
      </dgm:t>
    </dgm:pt>
    <dgm:pt modelId="{9017828E-65E9-4531-A61E-302255CD227F}" type="parTrans" cxnId="{0AACB00C-84F5-461C-9F70-B1E7322ACCBF}">
      <dgm:prSet/>
      <dgm:spPr/>
      <dgm:t>
        <a:bodyPr/>
        <a:lstStyle/>
        <a:p>
          <a:endParaRPr lang="ru-RU"/>
        </a:p>
      </dgm:t>
    </dgm:pt>
    <dgm:pt modelId="{47E483EE-8B01-4A47-A567-BF5519F45B78}" type="sibTrans" cxnId="{0AACB00C-84F5-461C-9F70-B1E7322ACCBF}">
      <dgm:prSet/>
      <dgm:spPr/>
      <dgm:t>
        <a:bodyPr/>
        <a:lstStyle/>
        <a:p>
          <a:endParaRPr lang="ru-RU"/>
        </a:p>
      </dgm:t>
    </dgm:pt>
    <dgm:pt modelId="{E1927D8C-7992-4F81-BF24-5BBB5A91F1C4}">
      <dgm:prSet/>
      <dgm:spPr/>
      <dgm:t>
        <a:bodyPr/>
        <a:lstStyle/>
        <a:p>
          <a:r>
            <a:rPr lang="ru-RU" b="1" dirty="0" smtClean="0"/>
            <a:t>ТПМПК Ножай-</a:t>
          </a:r>
          <a:r>
            <a:rPr lang="ru-RU" b="1" dirty="0" err="1" smtClean="0"/>
            <a:t>Юртовского</a:t>
          </a:r>
          <a:r>
            <a:rPr lang="ru-RU" b="1" dirty="0" smtClean="0"/>
            <a:t> муниципального района</a:t>
          </a:r>
          <a:endParaRPr lang="ru-RU" dirty="0"/>
        </a:p>
      </dgm:t>
    </dgm:pt>
    <dgm:pt modelId="{EB753B1C-4AFF-4E6A-8767-43DC436475D1}" type="parTrans" cxnId="{14883AF1-E5DE-4E98-8680-243D15F9825E}">
      <dgm:prSet/>
      <dgm:spPr/>
      <dgm:t>
        <a:bodyPr/>
        <a:lstStyle/>
        <a:p>
          <a:endParaRPr lang="ru-RU"/>
        </a:p>
      </dgm:t>
    </dgm:pt>
    <dgm:pt modelId="{09FF7C30-1115-4214-BC48-F18F6CF15FFC}" type="sibTrans" cxnId="{14883AF1-E5DE-4E98-8680-243D15F9825E}">
      <dgm:prSet/>
      <dgm:spPr/>
      <dgm:t>
        <a:bodyPr/>
        <a:lstStyle/>
        <a:p>
          <a:endParaRPr lang="ru-RU"/>
        </a:p>
      </dgm:t>
    </dgm:pt>
    <dgm:pt modelId="{E34AC096-47C9-4AD3-B1DC-74A638577F65}">
      <dgm:prSet/>
      <dgm:spPr/>
      <dgm:t>
        <a:bodyPr/>
        <a:lstStyle/>
        <a:p>
          <a:r>
            <a:rPr lang="ru-RU" b="1" smtClean="0"/>
            <a:t>ТПМПК Наурского муниципального района</a:t>
          </a:r>
          <a:endParaRPr lang="ru-RU"/>
        </a:p>
      </dgm:t>
    </dgm:pt>
    <dgm:pt modelId="{A110B225-CB95-4693-B7DE-24359AE87ED9}" type="sibTrans" cxnId="{5B139294-3409-4C9F-92F5-B665185B7ED4}">
      <dgm:prSet/>
      <dgm:spPr/>
      <dgm:t>
        <a:bodyPr/>
        <a:lstStyle/>
        <a:p>
          <a:endParaRPr lang="ru-RU"/>
        </a:p>
      </dgm:t>
    </dgm:pt>
    <dgm:pt modelId="{0C39E239-2EBA-4C76-9FE0-2F384244DA58}" type="parTrans" cxnId="{5B139294-3409-4C9F-92F5-B665185B7ED4}">
      <dgm:prSet/>
      <dgm:spPr/>
      <dgm:t>
        <a:bodyPr/>
        <a:lstStyle/>
        <a:p>
          <a:endParaRPr lang="ru-RU"/>
        </a:p>
      </dgm:t>
    </dgm:pt>
    <dgm:pt modelId="{EFB53AB9-7EB2-4077-AFA0-F71FC9EC582D}" type="pres">
      <dgm:prSet presAssocID="{78BF3109-9F4A-41AB-A2D5-270A9D128C0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ECF63043-F352-4E7A-A5AE-206733043185}" type="pres">
      <dgm:prSet presAssocID="{5BAEB6C3-1F33-4E8A-B0A7-2F60B945231D}" presName="parTx1" presStyleLbl="node1" presStyleIdx="0" presStyleCnt="1"/>
      <dgm:spPr/>
      <dgm:t>
        <a:bodyPr/>
        <a:lstStyle/>
        <a:p>
          <a:endParaRPr lang="ru-RU"/>
        </a:p>
      </dgm:t>
    </dgm:pt>
    <dgm:pt modelId="{BB835D23-F3EC-49E7-9FBE-48460061ADA7}" type="pres">
      <dgm:prSet presAssocID="{5BAEB6C3-1F33-4E8A-B0A7-2F60B945231D}" presName="spPre1" presStyleCnt="0"/>
      <dgm:spPr/>
    </dgm:pt>
    <dgm:pt modelId="{865D05AE-DF17-4596-A0BB-B17EEA65B09E}" type="pres">
      <dgm:prSet presAssocID="{5BAEB6C3-1F33-4E8A-B0A7-2F60B945231D}" presName="chLin1" presStyleCnt="0"/>
      <dgm:spPr/>
    </dgm:pt>
    <dgm:pt modelId="{59CAF07C-D988-4895-BE7B-3B9E71DC1A4F}" type="pres">
      <dgm:prSet presAssocID="{0C39E239-2EBA-4C76-9FE0-2F384244DA58}" presName="Name11" presStyleLbl="parChTrans1D1" presStyleIdx="0" presStyleCnt="4"/>
      <dgm:spPr/>
    </dgm:pt>
    <dgm:pt modelId="{9C3B3C1E-40A4-49AB-AE65-4A5A4317CDA2}" type="pres">
      <dgm:prSet presAssocID="{E34AC096-47C9-4AD3-B1DC-74A638577F65}" presName="txAndLines1" presStyleCnt="0"/>
      <dgm:spPr/>
    </dgm:pt>
    <dgm:pt modelId="{6009F0A8-D801-4C8E-BBFD-7DB7A3C51709}" type="pres">
      <dgm:prSet presAssocID="{E34AC096-47C9-4AD3-B1DC-74A638577F65}" presName="anchor1" presStyleCnt="0"/>
      <dgm:spPr/>
    </dgm:pt>
    <dgm:pt modelId="{E7EA4789-2142-4C5F-916A-86D69F6B6A81}" type="pres">
      <dgm:prSet presAssocID="{E34AC096-47C9-4AD3-B1DC-74A638577F65}" presName="backup1" presStyleCnt="0"/>
      <dgm:spPr/>
    </dgm:pt>
    <dgm:pt modelId="{7D63DAA8-6CD7-4B12-A70E-B71B3655BC2B}" type="pres">
      <dgm:prSet presAssocID="{E34AC096-47C9-4AD3-B1DC-74A638577F65}" presName="preLine1" presStyleLbl="parChTrans1D1" presStyleIdx="1" presStyleCnt="4"/>
      <dgm:spPr/>
    </dgm:pt>
    <dgm:pt modelId="{201D7531-EAAF-4DAB-96BA-3C437C8FA8D5}" type="pres">
      <dgm:prSet presAssocID="{E34AC096-47C9-4AD3-B1DC-74A638577F6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0675D-34B7-40CB-A853-699FCECC79DC}" type="pres">
      <dgm:prSet presAssocID="{EB753B1C-4AFF-4E6A-8767-43DC436475D1}" presName="Name11" presStyleLbl="parChTrans1D1" presStyleIdx="2" presStyleCnt="4"/>
      <dgm:spPr/>
    </dgm:pt>
    <dgm:pt modelId="{FE9DEECC-7240-44BA-8BC2-31A3D92CB324}" type="pres">
      <dgm:prSet presAssocID="{E1927D8C-7992-4F81-BF24-5BBB5A91F1C4}" presName="txAndLines1" presStyleCnt="0"/>
      <dgm:spPr/>
    </dgm:pt>
    <dgm:pt modelId="{42D58919-0C61-4D01-BEE8-FE02BDD1E63B}" type="pres">
      <dgm:prSet presAssocID="{E1927D8C-7992-4F81-BF24-5BBB5A91F1C4}" presName="anchor1" presStyleCnt="0"/>
      <dgm:spPr/>
    </dgm:pt>
    <dgm:pt modelId="{39E9AFE4-591F-4FEA-B0FD-F5365CA79171}" type="pres">
      <dgm:prSet presAssocID="{E1927D8C-7992-4F81-BF24-5BBB5A91F1C4}" presName="backup1" presStyleCnt="0"/>
      <dgm:spPr/>
    </dgm:pt>
    <dgm:pt modelId="{13BA6264-E091-40C8-AF78-CBF422D4C7CE}" type="pres">
      <dgm:prSet presAssocID="{E1927D8C-7992-4F81-BF24-5BBB5A91F1C4}" presName="preLine1" presStyleLbl="parChTrans1D1" presStyleIdx="3" presStyleCnt="4"/>
      <dgm:spPr/>
    </dgm:pt>
    <dgm:pt modelId="{AC62BEC6-1954-4E8A-84D7-27AF91E2DF02}" type="pres">
      <dgm:prSet presAssocID="{E1927D8C-7992-4F81-BF24-5BBB5A91F1C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39294-3409-4C9F-92F5-B665185B7ED4}" srcId="{5BAEB6C3-1F33-4E8A-B0A7-2F60B945231D}" destId="{E34AC096-47C9-4AD3-B1DC-74A638577F65}" srcOrd="0" destOrd="0" parTransId="{0C39E239-2EBA-4C76-9FE0-2F384244DA58}" sibTransId="{A110B225-CB95-4693-B7DE-24359AE87ED9}"/>
    <dgm:cxn modelId="{0AACB00C-84F5-461C-9F70-B1E7322ACCBF}" srcId="{78BF3109-9F4A-41AB-A2D5-270A9D128C07}" destId="{5BAEB6C3-1F33-4E8A-B0A7-2F60B945231D}" srcOrd="0" destOrd="0" parTransId="{9017828E-65E9-4531-A61E-302255CD227F}" sibTransId="{47E483EE-8B01-4A47-A567-BF5519F45B78}"/>
    <dgm:cxn modelId="{E5C68821-2645-457F-A45F-FCF430C812AD}" type="presOf" srcId="{78BF3109-9F4A-41AB-A2D5-270A9D128C07}" destId="{EFB53AB9-7EB2-4077-AFA0-F71FC9EC582D}" srcOrd="0" destOrd="0" presId="urn:microsoft.com/office/officeart/2009/3/layout/SubStepProcess"/>
    <dgm:cxn modelId="{14883AF1-E5DE-4E98-8680-243D15F9825E}" srcId="{5BAEB6C3-1F33-4E8A-B0A7-2F60B945231D}" destId="{E1927D8C-7992-4F81-BF24-5BBB5A91F1C4}" srcOrd="1" destOrd="0" parTransId="{EB753B1C-4AFF-4E6A-8767-43DC436475D1}" sibTransId="{09FF7C30-1115-4214-BC48-F18F6CF15FFC}"/>
    <dgm:cxn modelId="{3D17A142-B9DE-49F7-BDBE-9A9A9C642DD0}" type="presOf" srcId="{5BAEB6C3-1F33-4E8A-B0A7-2F60B945231D}" destId="{ECF63043-F352-4E7A-A5AE-206733043185}" srcOrd="0" destOrd="0" presId="urn:microsoft.com/office/officeart/2009/3/layout/SubStepProcess"/>
    <dgm:cxn modelId="{1CA2CD1A-1403-4F5A-B28C-D057266741A9}" type="presOf" srcId="{E1927D8C-7992-4F81-BF24-5BBB5A91F1C4}" destId="{AC62BEC6-1954-4E8A-84D7-27AF91E2DF02}" srcOrd="0" destOrd="0" presId="urn:microsoft.com/office/officeart/2009/3/layout/SubStepProcess"/>
    <dgm:cxn modelId="{6DFA98D4-F395-47C7-A873-6B99D7769767}" type="presOf" srcId="{E34AC096-47C9-4AD3-B1DC-74A638577F65}" destId="{201D7531-EAAF-4DAB-96BA-3C437C8FA8D5}" srcOrd="0" destOrd="0" presId="urn:microsoft.com/office/officeart/2009/3/layout/SubStepProcess"/>
    <dgm:cxn modelId="{78B3D51A-311D-4901-9BA6-99D0E9D464AC}" type="presParOf" srcId="{EFB53AB9-7EB2-4077-AFA0-F71FC9EC582D}" destId="{ECF63043-F352-4E7A-A5AE-206733043185}" srcOrd="0" destOrd="0" presId="urn:microsoft.com/office/officeart/2009/3/layout/SubStepProcess"/>
    <dgm:cxn modelId="{C7EAF803-2569-4F56-B133-00DABFC0FB94}" type="presParOf" srcId="{EFB53AB9-7EB2-4077-AFA0-F71FC9EC582D}" destId="{BB835D23-F3EC-49E7-9FBE-48460061ADA7}" srcOrd="1" destOrd="0" presId="urn:microsoft.com/office/officeart/2009/3/layout/SubStepProcess"/>
    <dgm:cxn modelId="{E7A67D28-F737-4057-99CC-61EA3F5A0EAC}" type="presParOf" srcId="{EFB53AB9-7EB2-4077-AFA0-F71FC9EC582D}" destId="{865D05AE-DF17-4596-A0BB-B17EEA65B09E}" srcOrd="2" destOrd="0" presId="urn:microsoft.com/office/officeart/2009/3/layout/SubStepProcess"/>
    <dgm:cxn modelId="{6E62998C-C3F0-4A9E-8539-B694DC68758E}" type="presParOf" srcId="{865D05AE-DF17-4596-A0BB-B17EEA65B09E}" destId="{59CAF07C-D988-4895-BE7B-3B9E71DC1A4F}" srcOrd="0" destOrd="0" presId="urn:microsoft.com/office/officeart/2009/3/layout/SubStepProcess"/>
    <dgm:cxn modelId="{2855A52E-7E5E-449E-882C-11AD8124BF2B}" type="presParOf" srcId="{865D05AE-DF17-4596-A0BB-B17EEA65B09E}" destId="{9C3B3C1E-40A4-49AB-AE65-4A5A4317CDA2}" srcOrd="1" destOrd="0" presId="urn:microsoft.com/office/officeart/2009/3/layout/SubStepProcess"/>
    <dgm:cxn modelId="{56BAA8D7-5254-405A-9D00-0D825A5D2B07}" type="presParOf" srcId="{9C3B3C1E-40A4-49AB-AE65-4A5A4317CDA2}" destId="{6009F0A8-D801-4C8E-BBFD-7DB7A3C51709}" srcOrd="0" destOrd="0" presId="urn:microsoft.com/office/officeart/2009/3/layout/SubStepProcess"/>
    <dgm:cxn modelId="{121DD137-20E0-4090-84D6-CC9077E1330A}" type="presParOf" srcId="{9C3B3C1E-40A4-49AB-AE65-4A5A4317CDA2}" destId="{E7EA4789-2142-4C5F-916A-86D69F6B6A81}" srcOrd="1" destOrd="0" presId="urn:microsoft.com/office/officeart/2009/3/layout/SubStepProcess"/>
    <dgm:cxn modelId="{5FAC160C-3084-4EF4-94A9-D1F129172E82}" type="presParOf" srcId="{9C3B3C1E-40A4-49AB-AE65-4A5A4317CDA2}" destId="{7D63DAA8-6CD7-4B12-A70E-B71B3655BC2B}" srcOrd="2" destOrd="0" presId="urn:microsoft.com/office/officeart/2009/3/layout/SubStepProcess"/>
    <dgm:cxn modelId="{EF4DA26D-DBF2-4CFA-8474-EE6C1F64A18A}" type="presParOf" srcId="{9C3B3C1E-40A4-49AB-AE65-4A5A4317CDA2}" destId="{201D7531-EAAF-4DAB-96BA-3C437C8FA8D5}" srcOrd="3" destOrd="0" presId="urn:microsoft.com/office/officeart/2009/3/layout/SubStepProcess"/>
    <dgm:cxn modelId="{E382E3E4-4D27-4B6B-9404-082859CB8262}" type="presParOf" srcId="{865D05AE-DF17-4596-A0BB-B17EEA65B09E}" destId="{0170675D-34B7-40CB-A853-699FCECC79DC}" srcOrd="2" destOrd="0" presId="urn:microsoft.com/office/officeart/2009/3/layout/SubStepProcess"/>
    <dgm:cxn modelId="{9B8EDBF9-5C76-4F43-AD17-989B396BD76B}" type="presParOf" srcId="{865D05AE-DF17-4596-A0BB-B17EEA65B09E}" destId="{FE9DEECC-7240-44BA-8BC2-31A3D92CB324}" srcOrd="3" destOrd="0" presId="urn:microsoft.com/office/officeart/2009/3/layout/SubStepProcess"/>
    <dgm:cxn modelId="{3DB71FD5-6FC7-48EE-AABD-C6357A3DA3D9}" type="presParOf" srcId="{FE9DEECC-7240-44BA-8BC2-31A3D92CB324}" destId="{42D58919-0C61-4D01-BEE8-FE02BDD1E63B}" srcOrd="0" destOrd="0" presId="urn:microsoft.com/office/officeart/2009/3/layout/SubStepProcess"/>
    <dgm:cxn modelId="{3604AEFB-3116-4133-B07E-95FEFDC8BC9C}" type="presParOf" srcId="{FE9DEECC-7240-44BA-8BC2-31A3D92CB324}" destId="{39E9AFE4-591F-4FEA-B0FD-F5365CA79171}" srcOrd="1" destOrd="0" presId="urn:microsoft.com/office/officeart/2009/3/layout/SubStepProcess"/>
    <dgm:cxn modelId="{08CBAC91-086C-4BF5-BAC0-5D970E0C7AAB}" type="presParOf" srcId="{FE9DEECC-7240-44BA-8BC2-31A3D92CB324}" destId="{13BA6264-E091-40C8-AF78-CBF422D4C7CE}" srcOrd="2" destOrd="0" presId="urn:microsoft.com/office/officeart/2009/3/layout/SubStepProcess"/>
    <dgm:cxn modelId="{079B7A06-C637-409A-BFBB-5544B2B9A83E}" type="presParOf" srcId="{FE9DEECC-7240-44BA-8BC2-31A3D92CB324}" destId="{AC62BEC6-1954-4E8A-84D7-27AF91E2DF02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F3109-9F4A-41AB-A2D5-270A9D128C0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B6C3-1F33-4E8A-B0A7-2F60B945231D}">
      <dgm:prSet phldrT="[Текст]" custT="1"/>
      <dgm:spPr/>
      <dgm:t>
        <a:bodyPr/>
        <a:lstStyle/>
        <a:p>
          <a:r>
            <a:rPr lang="ru-RU" sz="1200" dirty="0" smtClean="0"/>
            <a:t>В протоколах не имеются записи </a:t>
          </a:r>
          <a:r>
            <a:rPr lang="ru-RU" sz="1200" dirty="0" err="1" smtClean="0"/>
            <a:t>специалистов,но</a:t>
          </a:r>
          <a:r>
            <a:rPr lang="ru-RU" sz="1200" dirty="0" smtClean="0"/>
            <a:t> имеются их подписи           </a:t>
          </a:r>
          <a:endParaRPr lang="ru-RU" sz="1200" dirty="0"/>
        </a:p>
      </dgm:t>
    </dgm:pt>
    <dgm:pt modelId="{9017828E-65E9-4531-A61E-302255CD227F}" type="parTrans" cxnId="{0AACB00C-84F5-461C-9F70-B1E7322ACCBF}">
      <dgm:prSet/>
      <dgm:spPr/>
      <dgm:t>
        <a:bodyPr/>
        <a:lstStyle/>
        <a:p>
          <a:endParaRPr lang="ru-RU"/>
        </a:p>
      </dgm:t>
    </dgm:pt>
    <dgm:pt modelId="{47E483EE-8B01-4A47-A567-BF5519F45B78}" type="sibTrans" cxnId="{0AACB00C-84F5-461C-9F70-B1E7322ACCBF}">
      <dgm:prSet/>
      <dgm:spPr/>
      <dgm:t>
        <a:bodyPr/>
        <a:lstStyle/>
        <a:p>
          <a:endParaRPr lang="ru-RU"/>
        </a:p>
      </dgm:t>
    </dgm:pt>
    <dgm:pt modelId="{E34AC096-47C9-4AD3-B1DC-74A638577F65}">
      <dgm:prSet/>
      <dgm:spPr/>
      <dgm:t>
        <a:bodyPr/>
        <a:lstStyle/>
        <a:p>
          <a:r>
            <a: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ТПМПК Надтеречного муниципального района</a:t>
          </a:r>
          <a:endParaRPr lang="ru-RU" dirty="0"/>
        </a:p>
      </dgm:t>
    </dgm:pt>
    <dgm:pt modelId="{A110B225-CB95-4693-B7DE-24359AE87ED9}" type="sibTrans" cxnId="{5B139294-3409-4C9F-92F5-B665185B7ED4}">
      <dgm:prSet/>
      <dgm:spPr/>
      <dgm:t>
        <a:bodyPr/>
        <a:lstStyle/>
        <a:p>
          <a:endParaRPr lang="ru-RU"/>
        </a:p>
      </dgm:t>
    </dgm:pt>
    <dgm:pt modelId="{0C39E239-2EBA-4C76-9FE0-2F384244DA58}" type="parTrans" cxnId="{5B139294-3409-4C9F-92F5-B665185B7ED4}">
      <dgm:prSet/>
      <dgm:spPr/>
      <dgm:t>
        <a:bodyPr/>
        <a:lstStyle/>
        <a:p>
          <a:endParaRPr lang="ru-RU"/>
        </a:p>
      </dgm:t>
    </dgm:pt>
    <dgm:pt modelId="{EFB53AB9-7EB2-4077-AFA0-F71FC9EC582D}" type="pres">
      <dgm:prSet presAssocID="{78BF3109-9F4A-41AB-A2D5-270A9D128C0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ECF63043-F352-4E7A-A5AE-206733043185}" type="pres">
      <dgm:prSet presAssocID="{5BAEB6C3-1F33-4E8A-B0A7-2F60B945231D}" presName="parTx1" presStyleLbl="node1" presStyleIdx="0" presStyleCnt="1"/>
      <dgm:spPr/>
      <dgm:t>
        <a:bodyPr/>
        <a:lstStyle/>
        <a:p>
          <a:endParaRPr lang="ru-RU"/>
        </a:p>
      </dgm:t>
    </dgm:pt>
    <dgm:pt modelId="{BB835D23-F3EC-49E7-9FBE-48460061ADA7}" type="pres">
      <dgm:prSet presAssocID="{5BAEB6C3-1F33-4E8A-B0A7-2F60B945231D}" presName="spPre1" presStyleCnt="0"/>
      <dgm:spPr/>
    </dgm:pt>
    <dgm:pt modelId="{865D05AE-DF17-4596-A0BB-B17EEA65B09E}" type="pres">
      <dgm:prSet presAssocID="{5BAEB6C3-1F33-4E8A-B0A7-2F60B945231D}" presName="chLin1" presStyleCnt="0"/>
      <dgm:spPr/>
    </dgm:pt>
    <dgm:pt modelId="{59CAF07C-D988-4895-BE7B-3B9E71DC1A4F}" type="pres">
      <dgm:prSet presAssocID="{0C39E239-2EBA-4C76-9FE0-2F384244DA58}" presName="Name11" presStyleLbl="parChTrans1D1" presStyleIdx="0" presStyleCnt="2"/>
      <dgm:spPr/>
    </dgm:pt>
    <dgm:pt modelId="{30037F78-0030-4DE5-8D9B-CC51D657B396}" type="pres">
      <dgm:prSet presAssocID="{E34AC096-47C9-4AD3-B1DC-74A638577F65}" presName="top1" presStyleCnt="0"/>
      <dgm:spPr/>
    </dgm:pt>
    <dgm:pt modelId="{9C3B3C1E-40A4-49AB-AE65-4A5A4317CDA2}" type="pres">
      <dgm:prSet presAssocID="{E34AC096-47C9-4AD3-B1DC-74A638577F65}" presName="txAndLines1" presStyleCnt="0"/>
      <dgm:spPr/>
    </dgm:pt>
    <dgm:pt modelId="{6009F0A8-D801-4C8E-BBFD-7DB7A3C51709}" type="pres">
      <dgm:prSet presAssocID="{E34AC096-47C9-4AD3-B1DC-74A638577F65}" presName="anchor1" presStyleCnt="0"/>
      <dgm:spPr/>
    </dgm:pt>
    <dgm:pt modelId="{E7EA4789-2142-4C5F-916A-86D69F6B6A81}" type="pres">
      <dgm:prSet presAssocID="{E34AC096-47C9-4AD3-B1DC-74A638577F65}" presName="backup1" presStyleCnt="0"/>
      <dgm:spPr/>
    </dgm:pt>
    <dgm:pt modelId="{7D63DAA8-6CD7-4B12-A70E-B71B3655BC2B}" type="pres">
      <dgm:prSet presAssocID="{E34AC096-47C9-4AD3-B1DC-74A638577F65}" presName="preLine1" presStyleLbl="parChTrans1D1" presStyleIdx="1" presStyleCnt="2"/>
      <dgm:spPr/>
    </dgm:pt>
    <dgm:pt modelId="{201D7531-EAAF-4DAB-96BA-3C437C8FA8D5}" type="pres">
      <dgm:prSet presAssocID="{E34AC096-47C9-4AD3-B1DC-74A638577F65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39294-3409-4C9F-92F5-B665185B7ED4}" srcId="{5BAEB6C3-1F33-4E8A-B0A7-2F60B945231D}" destId="{E34AC096-47C9-4AD3-B1DC-74A638577F65}" srcOrd="0" destOrd="0" parTransId="{0C39E239-2EBA-4C76-9FE0-2F384244DA58}" sibTransId="{A110B225-CB95-4693-B7DE-24359AE87ED9}"/>
    <dgm:cxn modelId="{0AACB00C-84F5-461C-9F70-B1E7322ACCBF}" srcId="{78BF3109-9F4A-41AB-A2D5-270A9D128C07}" destId="{5BAEB6C3-1F33-4E8A-B0A7-2F60B945231D}" srcOrd="0" destOrd="0" parTransId="{9017828E-65E9-4531-A61E-302255CD227F}" sibTransId="{47E483EE-8B01-4A47-A567-BF5519F45B78}"/>
    <dgm:cxn modelId="{E5C68821-2645-457F-A45F-FCF430C812AD}" type="presOf" srcId="{78BF3109-9F4A-41AB-A2D5-270A9D128C07}" destId="{EFB53AB9-7EB2-4077-AFA0-F71FC9EC582D}" srcOrd="0" destOrd="0" presId="urn:microsoft.com/office/officeart/2009/3/layout/SubStepProcess"/>
    <dgm:cxn modelId="{3D17A142-B9DE-49F7-BDBE-9A9A9C642DD0}" type="presOf" srcId="{5BAEB6C3-1F33-4E8A-B0A7-2F60B945231D}" destId="{ECF63043-F352-4E7A-A5AE-206733043185}" srcOrd="0" destOrd="0" presId="urn:microsoft.com/office/officeart/2009/3/layout/SubStepProcess"/>
    <dgm:cxn modelId="{6DFA98D4-F395-47C7-A873-6B99D7769767}" type="presOf" srcId="{E34AC096-47C9-4AD3-B1DC-74A638577F65}" destId="{201D7531-EAAF-4DAB-96BA-3C437C8FA8D5}" srcOrd="0" destOrd="0" presId="urn:microsoft.com/office/officeart/2009/3/layout/SubStepProcess"/>
    <dgm:cxn modelId="{78B3D51A-311D-4901-9BA6-99D0E9D464AC}" type="presParOf" srcId="{EFB53AB9-7EB2-4077-AFA0-F71FC9EC582D}" destId="{ECF63043-F352-4E7A-A5AE-206733043185}" srcOrd="0" destOrd="0" presId="urn:microsoft.com/office/officeart/2009/3/layout/SubStepProcess"/>
    <dgm:cxn modelId="{C7EAF803-2569-4F56-B133-00DABFC0FB94}" type="presParOf" srcId="{EFB53AB9-7EB2-4077-AFA0-F71FC9EC582D}" destId="{BB835D23-F3EC-49E7-9FBE-48460061ADA7}" srcOrd="1" destOrd="0" presId="urn:microsoft.com/office/officeart/2009/3/layout/SubStepProcess"/>
    <dgm:cxn modelId="{E7A67D28-F737-4057-99CC-61EA3F5A0EAC}" type="presParOf" srcId="{EFB53AB9-7EB2-4077-AFA0-F71FC9EC582D}" destId="{865D05AE-DF17-4596-A0BB-B17EEA65B09E}" srcOrd="2" destOrd="0" presId="urn:microsoft.com/office/officeart/2009/3/layout/SubStepProcess"/>
    <dgm:cxn modelId="{6E62998C-C3F0-4A9E-8539-B694DC68758E}" type="presParOf" srcId="{865D05AE-DF17-4596-A0BB-B17EEA65B09E}" destId="{59CAF07C-D988-4895-BE7B-3B9E71DC1A4F}" srcOrd="0" destOrd="0" presId="urn:microsoft.com/office/officeart/2009/3/layout/SubStepProcess"/>
    <dgm:cxn modelId="{39903841-90C0-43A5-B9FE-C470188127BF}" type="presParOf" srcId="{865D05AE-DF17-4596-A0BB-B17EEA65B09E}" destId="{30037F78-0030-4DE5-8D9B-CC51D657B396}" srcOrd="1" destOrd="0" presId="urn:microsoft.com/office/officeart/2009/3/layout/SubStepProcess"/>
    <dgm:cxn modelId="{2855A52E-7E5E-449E-882C-11AD8124BF2B}" type="presParOf" srcId="{865D05AE-DF17-4596-A0BB-B17EEA65B09E}" destId="{9C3B3C1E-40A4-49AB-AE65-4A5A4317CDA2}" srcOrd="2" destOrd="0" presId="urn:microsoft.com/office/officeart/2009/3/layout/SubStepProcess"/>
    <dgm:cxn modelId="{56BAA8D7-5254-405A-9D00-0D825A5D2B07}" type="presParOf" srcId="{9C3B3C1E-40A4-49AB-AE65-4A5A4317CDA2}" destId="{6009F0A8-D801-4C8E-BBFD-7DB7A3C51709}" srcOrd="0" destOrd="0" presId="urn:microsoft.com/office/officeart/2009/3/layout/SubStepProcess"/>
    <dgm:cxn modelId="{121DD137-20E0-4090-84D6-CC9077E1330A}" type="presParOf" srcId="{9C3B3C1E-40A4-49AB-AE65-4A5A4317CDA2}" destId="{E7EA4789-2142-4C5F-916A-86D69F6B6A81}" srcOrd="1" destOrd="0" presId="urn:microsoft.com/office/officeart/2009/3/layout/SubStepProcess"/>
    <dgm:cxn modelId="{5FAC160C-3084-4EF4-94A9-D1F129172E82}" type="presParOf" srcId="{9C3B3C1E-40A4-49AB-AE65-4A5A4317CDA2}" destId="{7D63DAA8-6CD7-4B12-A70E-B71B3655BC2B}" srcOrd="2" destOrd="0" presId="urn:microsoft.com/office/officeart/2009/3/layout/SubStepProcess"/>
    <dgm:cxn modelId="{EF4DA26D-DBF2-4CFA-8474-EE6C1F64A18A}" type="presParOf" srcId="{9C3B3C1E-40A4-49AB-AE65-4A5A4317CDA2}" destId="{201D7531-EAAF-4DAB-96BA-3C437C8FA8D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9DE313-0ED5-4CA6-9E3E-250CF8DE4D3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DF59C-F815-4FF5-8117-E0EFA7ACA1E5}">
      <dgm:prSet phldrT="[Текст]" custT="1"/>
      <dgm:spPr/>
      <dgm:t>
        <a:bodyPr/>
        <a:lstStyle/>
        <a:p>
          <a:r>
            <a:rPr lang="ru-RU" sz="1800" dirty="0" smtClean="0"/>
            <a:t>Специалисты, заполнявшие протокол, отсутствуют в приказах о составе ПМПК</a:t>
          </a:r>
          <a:endParaRPr lang="ru-RU" sz="1800" dirty="0"/>
        </a:p>
      </dgm:t>
    </dgm:pt>
    <dgm:pt modelId="{6B3557D9-FA3E-47CD-AAEC-A40686704473}" type="parTrans" cxnId="{B3F62C68-F1A5-419F-B1E0-1AE64D24313D}">
      <dgm:prSet/>
      <dgm:spPr/>
      <dgm:t>
        <a:bodyPr/>
        <a:lstStyle/>
        <a:p>
          <a:endParaRPr lang="ru-RU"/>
        </a:p>
      </dgm:t>
    </dgm:pt>
    <dgm:pt modelId="{71AF7BDE-45C4-4822-9DDD-78F0979A4345}" type="sibTrans" cxnId="{B3F62C68-F1A5-419F-B1E0-1AE64D24313D}">
      <dgm:prSet/>
      <dgm:spPr/>
      <dgm:t>
        <a:bodyPr/>
        <a:lstStyle/>
        <a:p>
          <a:endParaRPr lang="ru-RU"/>
        </a:p>
      </dgm:t>
    </dgm:pt>
    <dgm:pt modelId="{6D7AC463-2BF2-47E0-8B37-93F9B6AC9BED}">
      <dgm:prSet/>
      <dgm:spPr/>
      <dgm:t>
        <a:bodyPr/>
        <a:lstStyle/>
        <a:p>
          <a:r>
            <a:rPr lang="ru-RU" b="1" smtClean="0"/>
            <a:t>ТПМПК Ачхой-Мартановского муниципального района </a:t>
          </a:r>
          <a:endParaRPr lang="ru-RU"/>
        </a:p>
      </dgm:t>
    </dgm:pt>
    <dgm:pt modelId="{D932859B-3D85-4F84-B796-3628F7A376F7}" type="parTrans" cxnId="{553F558A-6718-4B7F-873D-5FAC806CBF53}">
      <dgm:prSet/>
      <dgm:spPr/>
      <dgm:t>
        <a:bodyPr/>
        <a:lstStyle/>
        <a:p>
          <a:endParaRPr lang="ru-RU"/>
        </a:p>
      </dgm:t>
    </dgm:pt>
    <dgm:pt modelId="{6A39DE12-468B-4531-A4E9-FEAC6A083621}" type="sibTrans" cxnId="{553F558A-6718-4B7F-873D-5FAC806CBF53}">
      <dgm:prSet/>
      <dgm:spPr/>
      <dgm:t>
        <a:bodyPr/>
        <a:lstStyle/>
        <a:p>
          <a:endParaRPr lang="ru-RU"/>
        </a:p>
      </dgm:t>
    </dgm:pt>
    <dgm:pt modelId="{D50B83B2-A47E-4C8B-BAF4-CEAE03959699}">
      <dgm:prSet/>
      <dgm:spPr/>
      <dgm:t>
        <a:bodyPr/>
        <a:lstStyle/>
        <a:p>
          <a:r>
            <a:rPr lang="ru-RU" b="1" smtClean="0"/>
            <a:t>ТПМПК Урус-Мартановского муниципального района </a:t>
          </a:r>
          <a:endParaRPr lang="ru-RU"/>
        </a:p>
      </dgm:t>
    </dgm:pt>
    <dgm:pt modelId="{862426ED-CE08-4B41-B939-6B87A7E15C8D}" type="parTrans" cxnId="{F73CD97B-382D-4DE4-8B7D-04FB1202B485}">
      <dgm:prSet/>
      <dgm:spPr/>
      <dgm:t>
        <a:bodyPr/>
        <a:lstStyle/>
        <a:p>
          <a:endParaRPr lang="ru-RU"/>
        </a:p>
      </dgm:t>
    </dgm:pt>
    <dgm:pt modelId="{78A132A2-B142-4919-AD45-706A36A1BB6F}" type="sibTrans" cxnId="{F73CD97B-382D-4DE4-8B7D-04FB1202B485}">
      <dgm:prSet/>
      <dgm:spPr/>
      <dgm:t>
        <a:bodyPr/>
        <a:lstStyle/>
        <a:p>
          <a:endParaRPr lang="ru-RU"/>
        </a:p>
      </dgm:t>
    </dgm:pt>
    <dgm:pt modelId="{B8DCFCFB-19EF-4495-A36D-09342CF779DB}">
      <dgm:prSet/>
      <dgm:spPr/>
      <dgm:t>
        <a:bodyPr/>
        <a:lstStyle/>
        <a:p>
          <a:r>
            <a:rPr lang="ru-RU" b="1" smtClean="0"/>
            <a:t>ТПМПК Шатойского муниципального района </a:t>
          </a:r>
          <a:endParaRPr lang="ru-RU"/>
        </a:p>
      </dgm:t>
    </dgm:pt>
    <dgm:pt modelId="{F09738E4-8372-4B26-8E29-9230921FE640}" type="parTrans" cxnId="{D2B78A61-1778-4D5A-8A0D-52FF1E2F97B1}">
      <dgm:prSet/>
      <dgm:spPr/>
      <dgm:t>
        <a:bodyPr/>
        <a:lstStyle/>
        <a:p>
          <a:endParaRPr lang="ru-RU"/>
        </a:p>
      </dgm:t>
    </dgm:pt>
    <dgm:pt modelId="{C4222D26-A1BB-43BD-9E2E-373ADFD8C063}" type="sibTrans" cxnId="{D2B78A61-1778-4D5A-8A0D-52FF1E2F97B1}">
      <dgm:prSet/>
      <dgm:spPr/>
      <dgm:t>
        <a:bodyPr/>
        <a:lstStyle/>
        <a:p>
          <a:endParaRPr lang="ru-RU"/>
        </a:p>
      </dgm:t>
    </dgm:pt>
    <dgm:pt modelId="{312BB170-546C-4565-A60B-51381EBA548D}" type="pres">
      <dgm:prSet presAssocID="{589DE313-0ED5-4CA6-9E3E-250CF8DE4D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2E7E0-3FC9-4DB8-85CA-23D480B060EA}" type="pres">
      <dgm:prSet presAssocID="{B79DF59C-F815-4FF5-8117-E0EFA7ACA1E5}" presName="centerShape" presStyleLbl="node0" presStyleIdx="0" presStyleCnt="1"/>
      <dgm:spPr/>
      <dgm:t>
        <a:bodyPr/>
        <a:lstStyle/>
        <a:p>
          <a:endParaRPr lang="ru-RU"/>
        </a:p>
      </dgm:t>
    </dgm:pt>
    <dgm:pt modelId="{A9125EB0-5D26-451B-A3E4-297281590434}" type="pres">
      <dgm:prSet presAssocID="{F09738E4-8372-4B26-8E29-9230921FE64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C0C53D0-2680-42CE-9CE4-429AD907D032}" type="pres">
      <dgm:prSet presAssocID="{B8DCFCFB-19EF-4495-A36D-09342CF779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99516-D6E7-4757-8398-1A847A07CEAC}" type="pres">
      <dgm:prSet presAssocID="{D932859B-3D85-4F84-B796-3628F7A376F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3931E7D-04C6-4C7B-9CCE-9DDEBA7BD8D6}" type="pres">
      <dgm:prSet presAssocID="{6D7AC463-2BF2-47E0-8B37-93F9B6AC9B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0482E-FD85-473D-8A44-D2DD037B3A09}" type="pres">
      <dgm:prSet presAssocID="{862426ED-CE08-4B41-B939-6B87A7E15C8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698C784-A06E-4CEB-B82C-010E2C695296}" type="pres">
      <dgm:prSet presAssocID="{D50B83B2-A47E-4C8B-BAF4-CEAE039596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F558A-6718-4B7F-873D-5FAC806CBF53}" srcId="{B79DF59C-F815-4FF5-8117-E0EFA7ACA1E5}" destId="{6D7AC463-2BF2-47E0-8B37-93F9B6AC9BED}" srcOrd="1" destOrd="0" parTransId="{D932859B-3D85-4F84-B796-3628F7A376F7}" sibTransId="{6A39DE12-468B-4531-A4E9-FEAC6A083621}"/>
    <dgm:cxn modelId="{8C4B2681-DB6F-4FDC-BDF6-465E4123596C}" type="presOf" srcId="{B79DF59C-F815-4FF5-8117-E0EFA7ACA1E5}" destId="{B872E7E0-3FC9-4DB8-85CA-23D480B060EA}" srcOrd="0" destOrd="0" presId="urn:microsoft.com/office/officeart/2005/8/layout/radial4"/>
    <dgm:cxn modelId="{19524B3D-9AD4-4F20-B46E-3EE686538453}" type="presOf" srcId="{B8DCFCFB-19EF-4495-A36D-09342CF779DB}" destId="{3C0C53D0-2680-42CE-9CE4-429AD907D032}" srcOrd="0" destOrd="0" presId="urn:microsoft.com/office/officeart/2005/8/layout/radial4"/>
    <dgm:cxn modelId="{D2B78A61-1778-4D5A-8A0D-52FF1E2F97B1}" srcId="{B79DF59C-F815-4FF5-8117-E0EFA7ACA1E5}" destId="{B8DCFCFB-19EF-4495-A36D-09342CF779DB}" srcOrd="0" destOrd="0" parTransId="{F09738E4-8372-4B26-8E29-9230921FE640}" sibTransId="{C4222D26-A1BB-43BD-9E2E-373ADFD8C063}"/>
    <dgm:cxn modelId="{E5BBAAD5-83D5-4086-9547-B791BA99C7FA}" type="presOf" srcId="{F09738E4-8372-4B26-8E29-9230921FE640}" destId="{A9125EB0-5D26-451B-A3E4-297281590434}" srcOrd="0" destOrd="0" presId="urn:microsoft.com/office/officeart/2005/8/layout/radial4"/>
    <dgm:cxn modelId="{C8D3E9FE-106F-4691-A7BD-72D42F078D1A}" type="presOf" srcId="{D932859B-3D85-4F84-B796-3628F7A376F7}" destId="{A8899516-D6E7-4757-8398-1A847A07CEAC}" srcOrd="0" destOrd="0" presId="urn:microsoft.com/office/officeart/2005/8/layout/radial4"/>
    <dgm:cxn modelId="{DCFAFCC1-B26D-4AAF-9076-39C33BF8764A}" type="presOf" srcId="{6D7AC463-2BF2-47E0-8B37-93F9B6AC9BED}" destId="{E3931E7D-04C6-4C7B-9CCE-9DDEBA7BD8D6}" srcOrd="0" destOrd="0" presId="urn:microsoft.com/office/officeart/2005/8/layout/radial4"/>
    <dgm:cxn modelId="{B3F62C68-F1A5-419F-B1E0-1AE64D24313D}" srcId="{589DE313-0ED5-4CA6-9E3E-250CF8DE4D3C}" destId="{B79DF59C-F815-4FF5-8117-E0EFA7ACA1E5}" srcOrd="0" destOrd="0" parTransId="{6B3557D9-FA3E-47CD-AAEC-A40686704473}" sibTransId="{71AF7BDE-45C4-4822-9DDD-78F0979A4345}"/>
    <dgm:cxn modelId="{E427ED6B-4CF2-4785-86CB-B969D680CDB0}" type="presOf" srcId="{589DE313-0ED5-4CA6-9E3E-250CF8DE4D3C}" destId="{312BB170-546C-4565-A60B-51381EBA548D}" srcOrd="0" destOrd="0" presId="urn:microsoft.com/office/officeart/2005/8/layout/radial4"/>
    <dgm:cxn modelId="{4DC9FE22-8A5B-4CCB-A23B-FE358C83686C}" type="presOf" srcId="{862426ED-CE08-4B41-B939-6B87A7E15C8D}" destId="{FED0482E-FD85-473D-8A44-D2DD037B3A09}" srcOrd="0" destOrd="0" presId="urn:microsoft.com/office/officeart/2005/8/layout/radial4"/>
    <dgm:cxn modelId="{F73CD97B-382D-4DE4-8B7D-04FB1202B485}" srcId="{B79DF59C-F815-4FF5-8117-E0EFA7ACA1E5}" destId="{D50B83B2-A47E-4C8B-BAF4-CEAE03959699}" srcOrd="2" destOrd="0" parTransId="{862426ED-CE08-4B41-B939-6B87A7E15C8D}" sibTransId="{78A132A2-B142-4919-AD45-706A36A1BB6F}"/>
    <dgm:cxn modelId="{D2621A76-B775-4340-9A7E-459585D369A7}" type="presOf" srcId="{D50B83B2-A47E-4C8B-BAF4-CEAE03959699}" destId="{E698C784-A06E-4CEB-B82C-010E2C695296}" srcOrd="0" destOrd="0" presId="urn:microsoft.com/office/officeart/2005/8/layout/radial4"/>
    <dgm:cxn modelId="{1EA90E60-76EF-43D9-9908-0150F4780E18}" type="presParOf" srcId="{312BB170-546C-4565-A60B-51381EBA548D}" destId="{B872E7E0-3FC9-4DB8-85CA-23D480B060EA}" srcOrd="0" destOrd="0" presId="urn:microsoft.com/office/officeart/2005/8/layout/radial4"/>
    <dgm:cxn modelId="{1C768243-DFAC-4FA1-BAEA-1C2CEDD0FEF9}" type="presParOf" srcId="{312BB170-546C-4565-A60B-51381EBA548D}" destId="{A9125EB0-5D26-451B-A3E4-297281590434}" srcOrd="1" destOrd="0" presId="urn:microsoft.com/office/officeart/2005/8/layout/radial4"/>
    <dgm:cxn modelId="{12AB7E83-15FA-424B-A5BE-9348B6CC8AC1}" type="presParOf" srcId="{312BB170-546C-4565-A60B-51381EBA548D}" destId="{3C0C53D0-2680-42CE-9CE4-429AD907D032}" srcOrd="2" destOrd="0" presId="urn:microsoft.com/office/officeart/2005/8/layout/radial4"/>
    <dgm:cxn modelId="{03597972-624A-4846-B815-374D648F6C2D}" type="presParOf" srcId="{312BB170-546C-4565-A60B-51381EBA548D}" destId="{A8899516-D6E7-4757-8398-1A847A07CEAC}" srcOrd="3" destOrd="0" presId="urn:microsoft.com/office/officeart/2005/8/layout/radial4"/>
    <dgm:cxn modelId="{C7FB1F8F-320D-4FBD-A849-2FE8AE412FE3}" type="presParOf" srcId="{312BB170-546C-4565-A60B-51381EBA548D}" destId="{E3931E7D-04C6-4C7B-9CCE-9DDEBA7BD8D6}" srcOrd="4" destOrd="0" presId="urn:microsoft.com/office/officeart/2005/8/layout/radial4"/>
    <dgm:cxn modelId="{9529F69C-B7C8-4D00-8888-455D6F04BCBB}" type="presParOf" srcId="{312BB170-546C-4565-A60B-51381EBA548D}" destId="{FED0482E-FD85-473D-8A44-D2DD037B3A09}" srcOrd="5" destOrd="0" presId="urn:microsoft.com/office/officeart/2005/8/layout/radial4"/>
    <dgm:cxn modelId="{0B8B17E7-9EEC-4CC7-8FBB-9F7146971DA5}" type="presParOf" srcId="{312BB170-546C-4565-A60B-51381EBA548D}" destId="{E698C784-A06E-4CEB-B82C-010E2C69529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794993-FCDC-4789-B25B-6EA521FDE1C8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38ADFE-B94C-4FDC-8E2B-D2F6E1C54578}">
      <dgm:prSet phldrT="[Текст]"/>
      <dgm:spPr/>
      <dgm:t>
        <a:bodyPr/>
        <a:lstStyle/>
        <a:p>
          <a:r>
            <a:rPr lang="ru-RU" dirty="0" smtClean="0"/>
            <a:t>Протокол без номера/даты обследования</a:t>
          </a:r>
          <a:endParaRPr lang="ru-RU" dirty="0"/>
        </a:p>
      </dgm:t>
    </dgm:pt>
    <dgm:pt modelId="{01AF67A4-533C-4510-A091-169B79D8A851}" type="parTrans" cxnId="{912E036D-D250-4C5A-964F-F6033C25603E}">
      <dgm:prSet/>
      <dgm:spPr/>
      <dgm:t>
        <a:bodyPr/>
        <a:lstStyle/>
        <a:p>
          <a:endParaRPr lang="ru-RU"/>
        </a:p>
      </dgm:t>
    </dgm:pt>
    <dgm:pt modelId="{7FBE4988-F089-4BF6-9C8A-D0D579BFFFED}" type="sibTrans" cxnId="{912E036D-D250-4C5A-964F-F6033C25603E}">
      <dgm:prSet/>
      <dgm:spPr/>
      <dgm:t>
        <a:bodyPr/>
        <a:lstStyle/>
        <a:p>
          <a:endParaRPr lang="ru-RU"/>
        </a:p>
      </dgm:t>
    </dgm:pt>
    <dgm:pt modelId="{325FCD6E-E382-486A-8C91-23F4C4006645}">
      <dgm:prSet phldrT="[Текст]"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Веденского</a:t>
          </a:r>
          <a:r>
            <a:rPr lang="ru-RU" b="1" dirty="0" smtClean="0"/>
            <a:t> муниципального района </a:t>
          </a:r>
          <a:endParaRPr lang="ru-RU" dirty="0"/>
        </a:p>
      </dgm:t>
    </dgm:pt>
    <dgm:pt modelId="{5D57A2F1-0E7D-479C-94E5-6D9B02A1C048}" type="parTrans" cxnId="{F4E1561D-B41E-4C61-909A-30B9CD7AA723}">
      <dgm:prSet/>
      <dgm:spPr/>
      <dgm:t>
        <a:bodyPr/>
        <a:lstStyle/>
        <a:p>
          <a:endParaRPr lang="ru-RU"/>
        </a:p>
      </dgm:t>
    </dgm:pt>
    <dgm:pt modelId="{9278AC96-F57D-4F5F-9DC0-AC10BD5D8C2A}" type="sibTrans" cxnId="{F4E1561D-B41E-4C61-909A-30B9CD7AA723}">
      <dgm:prSet/>
      <dgm:spPr/>
      <dgm:t>
        <a:bodyPr/>
        <a:lstStyle/>
        <a:p>
          <a:endParaRPr lang="ru-RU"/>
        </a:p>
      </dgm:t>
    </dgm:pt>
    <dgm:pt modelId="{2F2AF047-F5A2-4EC6-BC04-87743375E8C2}">
      <dgm:prSet phldrT="[Текст]"/>
      <dgm:spPr/>
      <dgm:t>
        <a:bodyPr/>
        <a:lstStyle/>
        <a:p>
          <a:r>
            <a:rPr lang="ru-RU" b="1" dirty="0" smtClean="0"/>
            <a:t>ТПМПК </a:t>
          </a:r>
          <a:r>
            <a:rPr lang="ru-RU" b="1" dirty="0" err="1" smtClean="0"/>
            <a:t>Гудермесского</a:t>
          </a:r>
          <a:r>
            <a:rPr lang="ru-RU" b="1" dirty="0" smtClean="0"/>
            <a:t> муниципального района</a:t>
          </a:r>
          <a:endParaRPr lang="ru-RU" dirty="0"/>
        </a:p>
      </dgm:t>
    </dgm:pt>
    <dgm:pt modelId="{EDD7885A-686D-4B25-9CAA-32088EA79AEB}" type="parTrans" cxnId="{62E981E4-6D89-452C-BCD1-1434AE3784B3}">
      <dgm:prSet/>
      <dgm:spPr/>
      <dgm:t>
        <a:bodyPr/>
        <a:lstStyle/>
        <a:p>
          <a:endParaRPr lang="ru-RU"/>
        </a:p>
      </dgm:t>
    </dgm:pt>
    <dgm:pt modelId="{C534126A-AA5A-44DE-BEBC-34372B5CE3A9}" type="sibTrans" cxnId="{62E981E4-6D89-452C-BCD1-1434AE3784B3}">
      <dgm:prSet/>
      <dgm:spPr/>
      <dgm:t>
        <a:bodyPr/>
        <a:lstStyle/>
        <a:p>
          <a:endParaRPr lang="ru-RU"/>
        </a:p>
      </dgm:t>
    </dgm:pt>
    <dgm:pt modelId="{E5D2F668-167D-47C2-A901-43EF89E4382B}" type="pres">
      <dgm:prSet presAssocID="{F5794993-FCDC-4789-B25B-6EA521FDE1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388AF-52E1-430B-BF43-55F3EEBAB65B}" type="pres">
      <dgm:prSet presAssocID="{CB38ADFE-B94C-4FDC-8E2B-D2F6E1C545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E9CD2-C524-44B4-85FD-190483ADA074}" type="pres">
      <dgm:prSet presAssocID="{7FBE4988-F089-4BF6-9C8A-D0D579BFFFE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582988F-5025-4A08-A61A-21FF03268B57}" type="pres">
      <dgm:prSet presAssocID="{7FBE4988-F089-4BF6-9C8A-D0D579BFFFE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6DC7B8D-DC8C-4568-878D-D9054A45605B}" type="pres">
      <dgm:prSet presAssocID="{325FCD6E-E382-486A-8C91-23F4C40066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CDE07-A805-4F6E-940A-506759775AE2}" type="pres">
      <dgm:prSet presAssocID="{9278AC96-F57D-4F5F-9DC0-AC10BD5D8C2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BBB2E1C-C97B-4F94-915C-0EC404E78786}" type="pres">
      <dgm:prSet presAssocID="{9278AC96-F57D-4F5F-9DC0-AC10BD5D8C2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69C6FF-2039-48E8-8D47-A6D3F64B270A}" type="pres">
      <dgm:prSet presAssocID="{2F2AF047-F5A2-4EC6-BC04-87743375E8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F8731-A49A-4C75-B2F2-6B67630432C7}" type="pres">
      <dgm:prSet presAssocID="{C534126A-AA5A-44DE-BEBC-34372B5CE3A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9ADC248-D582-410A-A688-A8BA69C21D1C}" type="pres">
      <dgm:prSet presAssocID="{C534126A-AA5A-44DE-BEBC-34372B5CE3A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A7C1C38-02FE-4035-86E1-4AABF42E55C8}" type="presOf" srcId="{7FBE4988-F089-4BF6-9C8A-D0D579BFFFED}" destId="{B582988F-5025-4A08-A61A-21FF03268B57}" srcOrd="1" destOrd="0" presId="urn:microsoft.com/office/officeart/2005/8/layout/cycle7"/>
    <dgm:cxn modelId="{9F326242-6F18-48CB-8B56-CEE05E3294D5}" type="presOf" srcId="{C534126A-AA5A-44DE-BEBC-34372B5CE3A9}" destId="{033F8731-A49A-4C75-B2F2-6B67630432C7}" srcOrd="0" destOrd="0" presId="urn:microsoft.com/office/officeart/2005/8/layout/cycle7"/>
    <dgm:cxn modelId="{F4E1561D-B41E-4C61-909A-30B9CD7AA723}" srcId="{F5794993-FCDC-4789-B25B-6EA521FDE1C8}" destId="{325FCD6E-E382-486A-8C91-23F4C4006645}" srcOrd="1" destOrd="0" parTransId="{5D57A2F1-0E7D-479C-94E5-6D9B02A1C048}" sibTransId="{9278AC96-F57D-4F5F-9DC0-AC10BD5D8C2A}"/>
    <dgm:cxn modelId="{F8A680A6-9B2A-4DF5-9FB0-01CF171F03DD}" type="presOf" srcId="{C534126A-AA5A-44DE-BEBC-34372B5CE3A9}" destId="{B9ADC248-D582-410A-A688-A8BA69C21D1C}" srcOrd="1" destOrd="0" presId="urn:microsoft.com/office/officeart/2005/8/layout/cycle7"/>
    <dgm:cxn modelId="{406258B4-2FF2-47BE-A358-B1AF10D03DAB}" type="presOf" srcId="{325FCD6E-E382-486A-8C91-23F4C4006645}" destId="{26DC7B8D-DC8C-4568-878D-D9054A45605B}" srcOrd="0" destOrd="0" presId="urn:microsoft.com/office/officeart/2005/8/layout/cycle7"/>
    <dgm:cxn modelId="{98332A27-1BAB-4A44-8CBB-9D19518966FE}" type="presOf" srcId="{9278AC96-F57D-4F5F-9DC0-AC10BD5D8C2A}" destId="{3BBB2E1C-C97B-4F94-915C-0EC404E78786}" srcOrd="1" destOrd="0" presId="urn:microsoft.com/office/officeart/2005/8/layout/cycle7"/>
    <dgm:cxn modelId="{6D319404-8D95-473A-9D4B-C22597A90332}" type="presOf" srcId="{CB38ADFE-B94C-4FDC-8E2B-D2F6E1C54578}" destId="{98F388AF-52E1-430B-BF43-55F3EEBAB65B}" srcOrd="0" destOrd="0" presId="urn:microsoft.com/office/officeart/2005/8/layout/cycle7"/>
    <dgm:cxn modelId="{4E578BBE-7F40-411E-B3D1-BCD45FEA2F0F}" type="presOf" srcId="{2F2AF047-F5A2-4EC6-BC04-87743375E8C2}" destId="{2A69C6FF-2039-48E8-8D47-A6D3F64B270A}" srcOrd="0" destOrd="0" presId="urn:microsoft.com/office/officeart/2005/8/layout/cycle7"/>
    <dgm:cxn modelId="{912E036D-D250-4C5A-964F-F6033C25603E}" srcId="{F5794993-FCDC-4789-B25B-6EA521FDE1C8}" destId="{CB38ADFE-B94C-4FDC-8E2B-D2F6E1C54578}" srcOrd="0" destOrd="0" parTransId="{01AF67A4-533C-4510-A091-169B79D8A851}" sibTransId="{7FBE4988-F089-4BF6-9C8A-D0D579BFFFED}"/>
    <dgm:cxn modelId="{62E981E4-6D89-452C-BCD1-1434AE3784B3}" srcId="{F5794993-FCDC-4789-B25B-6EA521FDE1C8}" destId="{2F2AF047-F5A2-4EC6-BC04-87743375E8C2}" srcOrd="2" destOrd="0" parTransId="{EDD7885A-686D-4B25-9CAA-32088EA79AEB}" sibTransId="{C534126A-AA5A-44DE-BEBC-34372B5CE3A9}"/>
    <dgm:cxn modelId="{558F9BF1-F1E6-4D5F-A772-26FCB8B0285B}" type="presOf" srcId="{7FBE4988-F089-4BF6-9C8A-D0D579BFFFED}" destId="{BFAE9CD2-C524-44B4-85FD-190483ADA074}" srcOrd="0" destOrd="0" presId="urn:microsoft.com/office/officeart/2005/8/layout/cycle7"/>
    <dgm:cxn modelId="{9DA963D9-40AA-43A7-A313-BB37C7E2E930}" type="presOf" srcId="{9278AC96-F57D-4F5F-9DC0-AC10BD5D8C2A}" destId="{03ECDE07-A805-4F6E-940A-506759775AE2}" srcOrd="0" destOrd="0" presId="urn:microsoft.com/office/officeart/2005/8/layout/cycle7"/>
    <dgm:cxn modelId="{827DA055-BBB3-4FB4-A8AB-7880570D78EB}" type="presOf" srcId="{F5794993-FCDC-4789-B25B-6EA521FDE1C8}" destId="{E5D2F668-167D-47C2-A901-43EF89E4382B}" srcOrd="0" destOrd="0" presId="urn:microsoft.com/office/officeart/2005/8/layout/cycle7"/>
    <dgm:cxn modelId="{520FF778-443E-40BC-BA80-B254C395CF1A}" type="presParOf" srcId="{E5D2F668-167D-47C2-A901-43EF89E4382B}" destId="{98F388AF-52E1-430B-BF43-55F3EEBAB65B}" srcOrd="0" destOrd="0" presId="urn:microsoft.com/office/officeart/2005/8/layout/cycle7"/>
    <dgm:cxn modelId="{507E1F83-7FD1-4AE6-A5E6-4106F5412EC0}" type="presParOf" srcId="{E5D2F668-167D-47C2-A901-43EF89E4382B}" destId="{BFAE9CD2-C524-44B4-85FD-190483ADA074}" srcOrd="1" destOrd="0" presId="urn:microsoft.com/office/officeart/2005/8/layout/cycle7"/>
    <dgm:cxn modelId="{5AB5B1F4-BB71-4601-A38A-45BF56540191}" type="presParOf" srcId="{BFAE9CD2-C524-44B4-85FD-190483ADA074}" destId="{B582988F-5025-4A08-A61A-21FF03268B57}" srcOrd="0" destOrd="0" presId="urn:microsoft.com/office/officeart/2005/8/layout/cycle7"/>
    <dgm:cxn modelId="{DC392D5B-F85F-40E9-8FF0-36F12AECA08D}" type="presParOf" srcId="{E5D2F668-167D-47C2-A901-43EF89E4382B}" destId="{26DC7B8D-DC8C-4568-878D-D9054A45605B}" srcOrd="2" destOrd="0" presId="urn:microsoft.com/office/officeart/2005/8/layout/cycle7"/>
    <dgm:cxn modelId="{BD9DF2A8-A4E2-4F02-945F-B64D90797DC1}" type="presParOf" srcId="{E5D2F668-167D-47C2-A901-43EF89E4382B}" destId="{03ECDE07-A805-4F6E-940A-506759775AE2}" srcOrd="3" destOrd="0" presId="urn:microsoft.com/office/officeart/2005/8/layout/cycle7"/>
    <dgm:cxn modelId="{5A27B2DD-180A-453F-9AFC-D8D70FECB638}" type="presParOf" srcId="{03ECDE07-A805-4F6E-940A-506759775AE2}" destId="{3BBB2E1C-C97B-4F94-915C-0EC404E78786}" srcOrd="0" destOrd="0" presId="urn:microsoft.com/office/officeart/2005/8/layout/cycle7"/>
    <dgm:cxn modelId="{686505BB-6AEB-4BD2-BE8F-30F275C9CC8E}" type="presParOf" srcId="{E5D2F668-167D-47C2-A901-43EF89E4382B}" destId="{2A69C6FF-2039-48E8-8D47-A6D3F64B270A}" srcOrd="4" destOrd="0" presId="urn:microsoft.com/office/officeart/2005/8/layout/cycle7"/>
    <dgm:cxn modelId="{EFD05D91-372F-417D-8A09-B6A16D04F4BE}" type="presParOf" srcId="{E5D2F668-167D-47C2-A901-43EF89E4382B}" destId="{033F8731-A49A-4C75-B2F2-6B67630432C7}" srcOrd="5" destOrd="0" presId="urn:microsoft.com/office/officeart/2005/8/layout/cycle7"/>
    <dgm:cxn modelId="{67172032-EF56-4A34-B28D-DBB2F3F99DF5}" type="presParOf" srcId="{033F8731-A49A-4C75-B2F2-6B67630432C7}" destId="{B9ADC248-D582-410A-A688-A8BA69C21D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B9FF27-9073-4CB0-9BA8-6D3EB73864F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6006F-791B-4E71-8B7A-7D52729B2999}">
      <dgm:prSet phldrT="[Текст]"/>
      <dgm:spPr/>
      <dgm:t>
        <a:bodyPr/>
        <a:lstStyle/>
        <a:p>
          <a:r>
            <a:rPr lang="ru-RU" dirty="0" smtClean="0"/>
            <a:t>Не возможно обработать, в связи с тем, что отсутствует полнота предоставленных протоколов</a:t>
          </a:r>
          <a:endParaRPr lang="ru-RU" dirty="0"/>
        </a:p>
      </dgm:t>
    </dgm:pt>
    <dgm:pt modelId="{DF144B30-E51D-4EA6-91A9-73571C2AEC7E}" type="parTrans" cxnId="{11E56DFE-2171-4D0B-AF52-D24EB7A10153}">
      <dgm:prSet/>
      <dgm:spPr/>
      <dgm:t>
        <a:bodyPr/>
        <a:lstStyle/>
        <a:p>
          <a:endParaRPr lang="ru-RU"/>
        </a:p>
      </dgm:t>
    </dgm:pt>
    <dgm:pt modelId="{1DA45C6A-F6F7-470F-81BF-43B69696C13B}" type="sibTrans" cxnId="{11E56DFE-2171-4D0B-AF52-D24EB7A10153}">
      <dgm:prSet/>
      <dgm:spPr/>
      <dgm:t>
        <a:bodyPr/>
        <a:lstStyle/>
        <a:p>
          <a:endParaRPr lang="ru-RU"/>
        </a:p>
      </dgm:t>
    </dgm:pt>
    <dgm:pt modelId="{224CB22B-BE18-417D-AF93-E6273CE36889}">
      <dgm:prSet/>
      <dgm:spPr/>
      <dgm:t>
        <a:bodyPr/>
        <a:lstStyle/>
        <a:p>
          <a:r>
            <a:rPr lang="ru-RU" b="1" smtClean="0"/>
            <a:t>ТПМПК г. Грозный</a:t>
          </a:r>
          <a:endParaRPr lang="ru-RU"/>
        </a:p>
      </dgm:t>
    </dgm:pt>
    <dgm:pt modelId="{097852A4-DEAF-4121-AAD6-E1BCA50F1EE8}" type="parTrans" cxnId="{E340DD8F-8C67-45F7-8D2C-A4ED865DA765}">
      <dgm:prSet/>
      <dgm:spPr/>
      <dgm:t>
        <a:bodyPr/>
        <a:lstStyle/>
        <a:p>
          <a:endParaRPr lang="ru-RU"/>
        </a:p>
      </dgm:t>
    </dgm:pt>
    <dgm:pt modelId="{EA447D9E-4454-449E-B670-15DE5F4F427C}" type="sibTrans" cxnId="{E340DD8F-8C67-45F7-8D2C-A4ED865DA765}">
      <dgm:prSet/>
      <dgm:spPr/>
      <dgm:t>
        <a:bodyPr/>
        <a:lstStyle/>
        <a:p>
          <a:endParaRPr lang="ru-RU"/>
        </a:p>
      </dgm:t>
    </dgm:pt>
    <dgm:pt modelId="{F1AB7099-FB68-4BCE-A5A7-9E93F0A380CD}">
      <dgm:prSet/>
      <dgm:spPr/>
      <dgm:t>
        <a:bodyPr/>
        <a:lstStyle/>
        <a:p>
          <a:r>
            <a:rPr lang="ru-RU" b="1" dirty="0" smtClean="0"/>
            <a:t>ТПМПК Грозненского района</a:t>
          </a:r>
          <a:endParaRPr lang="ru-RU" dirty="0"/>
        </a:p>
      </dgm:t>
    </dgm:pt>
    <dgm:pt modelId="{B34C3B39-49FC-4277-B280-980DC7E50A7F}" type="parTrans" cxnId="{150D9F83-4E2A-4F52-BD27-F0B0852F67C7}">
      <dgm:prSet/>
      <dgm:spPr/>
      <dgm:t>
        <a:bodyPr/>
        <a:lstStyle/>
        <a:p>
          <a:endParaRPr lang="ru-RU"/>
        </a:p>
      </dgm:t>
    </dgm:pt>
    <dgm:pt modelId="{D7A113A0-5E8C-4236-B3EF-CFA4ED5302C2}" type="sibTrans" cxnId="{150D9F83-4E2A-4F52-BD27-F0B0852F67C7}">
      <dgm:prSet/>
      <dgm:spPr/>
      <dgm:t>
        <a:bodyPr/>
        <a:lstStyle/>
        <a:p>
          <a:endParaRPr lang="ru-RU"/>
        </a:p>
      </dgm:t>
    </dgm:pt>
    <dgm:pt modelId="{C1FF2AEA-C408-4261-AC70-7FC460BFB082}">
      <dgm:prSet/>
      <dgm:spPr/>
      <dgm:t>
        <a:bodyPr/>
        <a:lstStyle/>
        <a:p>
          <a:r>
            <a:rPr lang="ru-RU" b="1" smtClean="0"/>
            <a:t>ТПМПК Гудермесского муниципального района</a:t>
          </a:r>
          <a:endParaRPr lang="ru-RU"/>
        </a:p>
      </dgm:t>
    </dgm:pt>
    <dgm:pt modelId="{CE66E8A2-162B-47DC-A3ED-47515FFA3BDC}" type="parTrans" cxnId="{32EBC0DA-61EB-4535-AF64-710FEFBD75CF}">
      <dgm:prSet/>
      <dgm:spPr/>
      <dgm:t>
        <a:bodyPr/>
        <a:lstStyle/>
        <a:p>
          <a:endParaRPr lang="ru-RU"/>
        </a:p>
      </dgm:t>
    </dgm:pt>
    <dgm:pt modelId="{CDB57229-A499-41C2-BBB7-7AD6E58EE614}" type="sibTrans" cxnId="{32EBC0DA-61EB-4535-AF64-710FEFBD75CF}">
      <dgm:prSet/>
      <dgm:spPr/>
      <dgm:t>
        <a:bodyPr/>
        <a:lstStyle/>
        <a:p>
          <a:endParaRPr lang="ru-RU"/>
        </a:p>
      </dgm:t>
    </dgm:pt>
    <dgm:pt modelId="{0BFA1AC4-E497-440A-A816-98AC4540B992}" type="pres">
      <dgm:prSet presAssocID="{49B9FF27-9073-4CB0-9BA8-6D3EB73864F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1E04C-2663-4EDC-BA95-BE5D305C8EF0}" type="pres">
      <dgm:prSet presAssocID="{90A6006F-791B-4E71-8B7A-7D52729B2999}" presName="gear1" presStyleLbl="node1" presStyleIdx="0" presStyleCnt="1" custScaleX="104810" custScaleY="101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2098-E94D-4C23-A7B6-A1174ECEC07E}" type="pres">
      <dgm:prSet presAssocID="{90A6006F-791B-4E71-8B7A-7D52729B2999}" presName="gear1srcNode" presStyleLbl="node1" presStyleIdx="0" presStyleCnt="1"/>
      <dgm:spPr/>
      <dgm:t>
        <a:bodyPr/>
        <a:lstStyle/>
        <a:p>
          <a:endParaRPr lang="ru-RU"/>
        </a:p>
      </dgm:t>
    </dgm:pt>
    <dgm:pt modelId="{7FB45355-AB60-421F-8CEF-B4381640EDEB}" type="pres">
      <dgm:prSet presAssocID="{90A6006F-791B-4E71-8B7A-7D52729B2999}" presName="gear1dstNode" presStyleLbl="node1" presStyleIdx="0" presStyleCnt="1"/>
      <dgm:spPr/>
      <dgm:t>
        <a:bodyPr/>
        <a:lstStyle/>
        <a:p>
          <a:endParaRPr lang="ru-RU"/>
        </a:p>
      </dgm:t>
    </dgm:pt>
    <dgm:pt modelId="{352AFA93-2F68-4DDB-B4E3-D97028FE31F4}" type="pres">
      <dgm:prSet presAssocID="{90A6006F-791B-4E71-8B7A-7D52729B2999}" presName="gear1ch" presStyleLbl="fgAcc1" presStyleIdx="0" presStyleCnt="1" custScaleX="106210" custScaleY="106901" custLinFactNeighborX="-16564" custLinFactNeighborY="24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E3F1-7AF0-4002-B081-FF30AF1CBE79}" type="pres">
      <dgm:prSet presAssocID="{1DA45C6A-F6F7-470F-81BF-43B69696C13B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79006A35-AF5C-4D85-B011-C0D50266A86F}" type="presOf" srcId="{90A6006F-791B-4E71-8B7A-7D52729B2999}" destId="{F1C1E04C-2663-4EDC-BA95-BE5D305C8EF0}" srcOrd="0" destOrd="0" presId="urn:microsoft.com/office/officeart/2005/8/layout/gear1"/>
    <dgm:cxn modelId="{8A5D238A-F382-48A6-A9C6-1CAD93D17597}" type="presOf" srcId="{90A6006F-791B-4E71-8B7A-7D52729B2999}" destId="{7FB45355-AB60-421F-8CEF-B4381640EDEB}" srcOrd="2" destOrd="0" presId="urn:microsoft.com/office/officeart/2005/8/layout/gear1"/>
    <dgm:cxn modelId="{11E56DFE-2171-4D0B-AF52-D24EB7A10153}" srcId="{49B9FF27-9073-4CB0-9BA8-6D3EB73864F8}" destId="{90A6006F-791B-4E71-8B7A-7D52729B2999}" srcOrd="0" destOrd="0" parTransId="{DF144B30-E51D-4EA6-91A9-73571C2AEC7E}" sibTransId="{1DA45C6A-F6F7-470F-81BF-43B69696C13B}"/>
    <dgm:cxn modelId="{EBCF3C73-2C12-45E8-B4D3-35EB267E2C9F}" type="presOf" srcId="{90A6006F-791B-4E71-8B7A-7D52729B2999}" destId="{EC632098-E94D-4C23-A7B6-A1174ECEC07E}" srcOrd="1" destOrd="0" presId="urn:microsoft.com/office/officeart/2005/8/layout/gear1"/>
    <dgm:cxn modelId="{F42E6100-B232-4C8C-8512-F7220A301E6F}" type="presOf" srcId="{F1AB7099-FB68-4BCE-A5A7-9E93F0A380CD}" destId="{352AFA93-2F68-4DDB-B4E3-D97028FE31F4}" srcOrd="0" destOrd="0" presId="urn:microsoft.com/office/officeart/2005/8/layout/gear1"/>
    <dgm:cxn modelId="{75C992F5-ABAF-4C96-853C-841255F75A4A}" type="presOf" srcId="{C1FF2AEA-C408-4261-AC70-7FC460BFB082}" destId="{352AFA93-2F68-4DDB-B4E3-D97028FE31F4}" srcOrd="0" destOrd="1" presId="urn:microsoft.com/office/officeart/2005/8/layout/gear1"/>
    <dgm:cxn modelId="{E110A89B-D2E5-48D4-8EF2-C7F7866DBFE2}" type="presOf" srcId="{49B9FF27-9073-4CB0-9BA8-6D3EB73864F8}" destId="{0BFA1AC4-E497-440A-A816-98AC4540B992}" srcOrd="0" destOrd="0" presId="urn:microsoft.com/office/officeart/2005/8/layout/gear1"/>
    <dgm:cxn modelId="{32EBC0DA-61EB-4535-AF64-710FEFBD75CF}" srcId="{90A6006F-791B-4E71-8B7A-7D52729B2999}" destId="{C1FF2AEA-C408-4261-AC70-7FC460BFB082}" srcOrd="1" destOrd="0" parTransId="{CE66E8A2-162B-47DC-A3ED-47515FFA3BDC}" sibTransId="{CDB57229-A499-41C2-BBB7-7AD6E58EE614}"/>
    <dgm:cxn modelId="{41DADB10-0439-4A39-8B2C-00DF6BB21361}" type="presOf" srcId="{1DA45C6A-F6F7-470F-81BF-43B69696C13B}" destId="{68AAE3F1-7AF0-4002-B081-FF30AF1CBE79}" srcOrd="0" destOrd="0" presId="urn:microsoft.com/office/officeart/2005/8/layout/gear1"/>
    <dgm:cxn modelId="{E340DD8F-8C67-45F7-8D2C-A4ED865DA765}" srcId="{90A6006F-791B-4E71-8B7A-7D52729B2999}" destId="{224CB22B-BE18-417D-AF93-E6273CE36889}" srcOrd="2" destOrd="0" parTransId="{097852A4-DEAF-4121-AAD6-E1BCA50F1EE8}" sibTransId="{EA447D9E-4454-449E-B670-15DE5F4F427C}"/>
    <dgm:cxn modelId="{BD8339ED-6E3D-4337-BE16-A6040D47302D}" type="presOf" srcId="{224CB22B-BE18-417D-AF93-E6273CE36889}" destId="{352AFA93-2F68-4DDB-B4E3-D97028FE31F4}" srcOrd="0" destOrd="2" presId="urn:microsoft.com/office/officeart/2005/8/layout/gear1"/>
    <dgm:cxn modelId="{150D9F83-4E2A-4F52-BD27-F0B0852F67C7}" srcId="{90A6006F-791B-4E71-8B7A-7D52729B2999}" destId="{F1AB7099-FB68-4BCE-A5A7-9E93F0A380CD}" srcOrd="0" destOrd="0" parTransId="{B34C3B39-49FC-4277-B280-980DC7E50A7F}" sibTransId="{D7A113A0-5E8C-4236-B3EF-CFA4ED5302C2}"/>
    <dgm:cxn modelId="{A51C6B93-DF87-4866-B39B-DC0EBA5E331D}" type="presParOf" srcId="{0BFA1AC4-E497-440A-A816-98AC4540B992}" destId="{F1C1E04C-2663-4EDC-BA95-BE5D305C8EF0}" srcOrd="0" destOrd="0" presId="urn:microsoft.com/office/officeart/2005/8/layout/gear1"/>
    <dgm:cxn modelId="{366DACAF-1C87-470A-B773-429CA3F802F9}" type="presParOf" srcId="{0BFA1AC4-E497-440A-A816-98AC4540B992}" destId="{EC632098-E94D-4C23-A7B6-A1174ECEC07E}" srcOrd="1" destOrd="0" presId="urn:microsoft.com/office/officeart/2005/8/layout/gear1"/>
    <dgm:cxn modelId="{C72C6650-4A11-4486-93B5-743F28CED83F}" type="presParOf" srcId="{0BFA1AC4-E497-440A-A816-98AC4540B992}" destId="{7FB45355-AB60-421F-8CEF-B4381640EDEB}" srcOrd="2" destOrd="0" presId="urn:microsoft.com/office/officeart/2005/8/layout/gear1"/>
    <dgm:cxn modelId="{F8CDF7DE-8EAF-4962-B83C-D7318A83A059}" type="presParOf" srcId="{0BFA1AC4-E497-440A-A816-98AC4540B992}" destId="{352AFA93-2F68-4DDB-B4E3-D97028FE31F4}" srcOrd="3" destOrd="0" presId="urn:microsoft.com/office/officeart/2005/8/layout/gear1"/>
    <dgm:cxn modelId="{DAD650E0-B0E6-43FD-875C-BB302B0D5254}" type="presParOf" srcId="{0BFA1AC4-E497-440A-A816-98AC4540B992}" destId="{68AAE3F1-7AF0-4002-B081-FF30AF1CBE79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B2FF30-F349-4103-8953-66D7874DF0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1B7FB-AFA7-49AC-AC8B-A3ABB8BA1739}">
      <dgm:prSet/>
      <dgm:spPr/>
      <dgm:t>
        <a:bodyPr/>
        <a:lstStyle/>
        <a:p>
          <a:pPr rtl="0"/>
          <a:r>
            <a:rPr lang="ru-RU" dirty="0" smtClean="0"/>
            <a:t>Отсутствует информационное согласие на медицинское вмешательство или же имеется с подписями врачей не состоящих в составе ПМПК.</a:t>
          </a:r>
          <a:endParaRPr lang="ru-RU" dirty="0"/>
        </a:p>
      </dgm:t>
    </dgm:pt>
    <dgm:pt modelId="{8872A4D8-AD1E-44E9-800D-A686587D343C}" type="parTrans" cxnId="{05452DF7-A012-44AB-A189-CCAC974EEA2D}">
      <dgm:prSet/>
      <dgm:spPr/>
      <dgm:t>
        <a:bodyPr/>
        <a:lstStyle/>
        <a:p>
          <a:endParaRPr lang="ru-RU"/>
        </a:p>
      </dgm:t>
    </dgm:pt>
    <dgm:pt modelId="{BAE0E706-3408-47E2-8DF7-FAC39A6AC3AD}" type="sibTrans" cxnId="{05452DF7-A012-44AB-A189-CCAC974EEA2D}">
      <dgm:prSet/>
      <dgm:spPr/>
      <dgm:t>
        <a:bodyPr/>
        <a:lstStyle/>
        <a:p>
          <a:endParaRPr lang="ru-RU"/>
        </a:p>
      </dgm:t>
    </dgm:pt>
    <dgm:pt modelId="{6A04E7E5-A6DD-47C4-8BFD-10FB7D0BF55E}">
      <dgm:prSet/>
      <dgm:spPr/>
      <dgm:t>
        <a:bodyPr/>
        <a:lstStyle/>
        <a:p>
          <a:r>
            <a:rPr lang="ru-RU" smtClean="0"/>
            <a:t>ТПМПК г. Аргун</a:t>
          </a:r>
          <a:endParaRPr lang="ru-RU"/>
        </a:p>
      </dgm:t>
    </dgm:pt>
    <dgm:pt modelId="{02BB94FE-E42F-465E-A149-0B60DF900EB1}" type="parTrans" cxnId="{D3609852-59C4-45B6-BAA6-0C71A88DF81C}">
      <dgm:prSet/>
      <dgm:spPr/>
      <dgm:t>
        <a:bodyPr/>
        <a:lstStyle/>
        <a:p>
          <a:endParaRPr lang="ru-RU"/>
        </a:p>
      </dgm:t>
    </dgm:pt>
    <dgm:pt modelId="{3D810E6A-A4BE-4FD8-A03C-6FF9D3E3320D}" type="sibTrans" cxnId="{D3609852-59C4-45B6-BAA6-0C71A88DF81C}">
      <dgm:prSet/>
      <dgm:spPr/>
      <dgm:t>
        <a:bodyPr/>
        <a:lstStyle/>
        <a:p>
          <a:endParaRPr lang="ru-RU"/>
        </a:p>
      </dgm:t>
    </dgm:pt>
    <dgm:pt modelId="{B3A057BD-EA21-45FF-9C99-4082CB7D5A8C}">
      <dgm:prSet/>
      <dgm:spPr/>
      <dgm:t>
        <a:bodyPr/>
        <a:lstStyle/>
        <a:p>
          <a:r>
            <a:rPr lang="ru-RU" dirty="0" smtClean="0"/>
            <a:t>ТПМПК </a:t>
          </a:r>
          <a:r>
            <a:rPr lang="ru-RU" dirty="0" err="1" smtClean="0"/>
            <a:t>Гудермесского</a:t>
          </a:r>
          <a:r>
            <a:rPr lang="ru-RU" dirty="0" smtClean="0"/>
            <a:t> муниципального района </a:t>
          </a:r>
          <a:endParaRPr lang="ru-RU" dirty="0"/>
        </a:p>
      </dgm:t>
    </dgm:pt>
    <dgm:pt modelId="{6C37BE0C-7317-4AB8-81F2-478DA6868034}" type="parTrans" cxnId="{6162A118-3B2C-41F8-8334-3D0E7A142990}">
      <dgm:prSet/>
      <dgm:spPr/>
      <dgm:t>
        <a:bodyPr/>
        <a:lstStyle/>
        <a:p>
          <a:endParaRPr lang="ru-RU"/>
        </a:p>
      </dgm:t>
    </dgm:pt>
    <dgm:pt modelId="{7E5BBC30-6AAB-4201-9278-09ACD7DA6786}" type="sibTrans" cxnId="{6162A118-3B2C-41F8-8334-3D0E7A142990}">
      <dgm:prSet/>
      <dgm:spPr/>
      <dgm:t>
        <a:bodyPr/>
        <a:lstStyle/>
        <a:p>
          <a:endParaRPr lang="ru-RU"/>
        </a:p>
      </dgm:t>
    </dgm:pt>
    <dgm:pt modelId="{20626344-A46B-4893-88F5-76AC1751B86A}">
      <dgm:prSet/>
      <dgm:spPr/>
      <dgm:t>
        <a:bodyPr/>
        <a:lstStyle/>
        <a:p>
          <a:r>
            <a:rPr lang="ru-RU" dirty="0" smtClean="0"/>
            <a:t>ТПМПК Надтеречного  муниципального района  </a:t>
          </a:r>
          <a:endParaRPr lang="ru-RU" dirty="0"/>
        </a:p>
      </dgm:t>
    </dgm:pt>
    <dgm:pt modelId="{4E8ED43C-C1BE-4565-8344-36BE181089B6}" type="parTrans" cxnId="{274672BC-453D-4EF6-B368-D40CE3637D6D}">
      <dgm:prSet/>
      <dgm:spPr/>
      <dgm:t>
        <a:bodyPr/>
        <a:lstStyle/>
        <a:p>
          <a:endParaRPr lang="ru-RU"/>
        </a:p>
      </dgm:t>
    </dgm:pt>
    <dgm:pt modelId="{10AF02EF-6FE0-446B-9578-0AE01DD2AC09}" type="sibTrans" cxnId="{274672BC-453D-4EF6-B368-D40CE3637D6D}">
      <dgm:prSet/>
      <dgm:spPr/>
      <dgm:t>
        <a:bodyPr/>
        <a:lstStyle/>
        <a:p>
          <a:endParaRPr lang="ru-RU"/>
        </a:p>
      </dgm:t>
    </dgm:pt>
    <dgm:pt modelId="{AFFC0984-D341-438B-AC9A-62AAB804594C}">
      <dgm:prSet/>
      <dgm:spPr/>
      <dgm:t>
        <a:bodyPr/>
        <a:lstStyle/>
        <a:p>
          <a:r>
            <a:rPr lang="ru-RU" dirty="0" smtClean="0"/>
            <a:t>ТПМПК Ножай-</a:t>
          </a:r>
          <a:r>
            <a:rPr lang="ru-RU" dirty="0" err="1" smtClean="0"/>
            <a:t>Юртовского</a:t>
          </a:r>
          <a:r>
            <a:rPr lang="ru-RU" dirty="0" smtClean="0"/>
            <a:t> муниципального района   </a:t>
          </a:r>
          <a:endParaRPr lang="ru-RU" dirty="0"/>
        </a:p>
      </dgm:t>
    </dgm:pt>
    <dgm:pt modelId="{38F5F838-A048-4C81-968E-B586153FCF05}" type="parTrans" cxnId="{29CAB7D4-767A-485A-9A62-01AC7B18A0AF}">
      <dgm:prSet/>
      <dgm:spPr/>
      <dgm:t>
        <a:bodyPr/>
        <a:lstStyle/>
        <a:p>
          <a:endParaRPr lang="ru-RU"/>
        </a:p>
      </dgm:t>
    </dgm:pt>
    <dgm:pt modelId="{FEDEB27E-7C54-41BA-8361-03CE6C2072B8}" type="sibTrans" cxnId="{29CAB7D4-767A-485A-9A62-01AC7B18A0AF}">
      <dgm:prSet/>
      <dgm:spPr/>
      <dgm:t>
        <a:bodyPr/>
        <a:lstStyle/>
        <a:p>
          <a:endParaRPr lang="ru-RU"/>
        </a:p>
      </dgm:t>
    </dgm:pt>
    <dgm:pt modelId="{165B900E-940C-4D45-8AAD-219BC73CC212}">
      <dgm:prSet/>
      <dgm:spPr/>
      <dgm:t>
        <a:bodyPr/>
        <a:lstStyle/>
        <a:p>
          <a:r>
            <a:rPr lang="ru-RU" smtClean="0"/>
            <a:t>ТПМПК Итум-Калинского муниципального района</a:t>
          </a:r>
          <a:endParaRPr lang="ru-RU"/>
        </a:p>
      </dgm:t>
    </dgm:pt>
    <dgm:pt modelId="{9E048785-1FDE-4C8D-94E7-B21CD315FB0D}" type="parTrans" cxnId="{A03398FB-B40A-40A4-9435-D01F5E552D6C}">
      <dgm:prSet/>
      <dgm:spPr/>
      <dgm:t>
        <a:bodyPr/>
        <a:lstStyle/>
        <a:p>
          <a:endParaRPr lang="ru-RU"/>
        </a:p>
      </dgm:t>
    </dgm:pt>
    <dgm:pt modelId="{6B5E4495-6DA9-4E3E-ACBE-0AD94574A348}" type="sibTrans" cxnId="{A03398FB-B40A-40A4-9435-D01F5E552D6C}">
      <dgm:prSet/>
      <dgm:spPr/>
      <dgm:t>
        <a:bodyPr/>
        <a:lstStyle/>
        <a:p>
          <a:endParaRPr lang="ru-RU"/>
        </a:p>
      </dgm:t>
    </dgm:pt>
    <dgm:pt modelId="{2A16DD38-48BE-467C-A397-6DE7483D4E14}" type="pres">
      <dgm:prSet presAssocID="{A8B2FF30-F349-4103-8953-66D7874DF0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90160-DE15-4957-BA8B-9572C171CFAA}" type="pres">
      <dgm:prSet presAssocID="{9DC1B7FB-AFA7-49AC-AC8B-A3ABB8BA1739}" presName="root1" presStyleCnt="0"/>
      <dgm:spPr/>
    </dgm:pt>
    <dgm:pt modelId="{91B45578-153F-420B-A32C-05CD14666D5E}" type="pres">
      <dgm:prSet presAssocID="{9DC1B7FB-AFA7-49AC-AC8B-A3ABB8BA1739}" presName="LevelOneTextNode" presStyleLbl="node0" presStyleIdx="0" presStyleCnt="1" custScaleX="162262" custScaleY="13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21C489-641C-4277-B812-A700F2B9AF54}" type="pres">
      <dgm:prSet presAssocID="{9DC1B7FB-AFA7-49AC-AC8B-A3ABB8BA1739}" presName="level2hierChild" presStyleCnt="0"/>
      <dgm:spPr/>
    </dgm:pt>
    <dgm:pt modelId="{85278B78-BCF6-4E9E-944D-2E78AD12CAAA}" type="pres">
      <dgm:prSet presAssocID="{02BB94FE-E42F-465E-A149-0B60DF900EB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269C5B6-8D5D-4E2D-9427-123C0FBFF5DF}" type="pres">
      <dgm:prSet presAssocID="{02BB94FE-E42F-465E-A149-0B60DF900EB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D9571BC-8FE1-4C51-A591-112B5CC6A706}" type="pres">
      <dgm:prSet presAssocID="{6A04E7E5-A6DD-47C4-8BFD-10FB7D0BF55E}" presName="root2" presStyleCnt="0"/>
      <dgm:spPr/>
    </dgm:pt>
    <dgm:pt modelId="{D08AF049-C763-4A8D-8DB0-28908C376DBA}" type="pres">
      <dgm:prSet presAssocID="{6A04E7E5-A6DD-47C4-8BFD-10FB7D0BF55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C52CE-7B52-4A22-8E87-9A0C762A2190}" type="pres">
      <dgm:prSet presAssocID="{6A04E7E5-A6DD-47C4-8BFD-10FB7D0BF55E}" presName="level3hierChild" presStyleCnt="0"/>
      <dgm:spPr/>
    </dgm:pt>
    <dgm:pt modelId="{1FDA5EF3-6C50-4FF7-BE1F-5A34E89497F1}" type="pres">
      <dgm:prSet presAssocID="{4E8ED43C-C1BE-4565-8344-36BE181089B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C5194BB-1272-4ACB-8A93-A7B86FD052BF}" type="pres">
      <dgm:prSet presAssocID="{4E8ED43C-C1BE-4565-8344-36BE181089B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650CE10-5B97-4859-B701-9DFB38FFCE12}" type="pres">
      <dgm:prSet presAssocID="{20626344-A46B-4893-88F5-76AC1751B86A}" presName="root2" presStyleCnt="0"/>
      <dgm:spPr/>
    </dgm:pt>
    <dgm:pt modelId="{4394708A-800F-494C-A219-0ACD563191B2}" type="pres">
      <dgm:prSet presAssocID="{20626344-A46B-4893-88F5-76AC1751B86A}" presName="LevelTwoTextNode" presStyleLbl="node2" presStyleIdx="1" presStyleCnt="5" custLinFactY="12992" custLinFactNeighborX="130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9783C-6B10-4F8C-91C1-8A3D36910F82}" type="pres">
      <dgm:prSet presAssocID="{20626344-A46B-4893-88F5-76AC1751B86A}" presName="level3hierChild" presStyleCnt="0"/>
      <dgm:spPr/>
    </dgm:pt>
    <dgm:pt modelId="{C6EC2AD3-8B13-4190-A773-A950640EAE36}" type="pres">
      <dgm:prSet presAssocID="{6C37BE0C-7317-4AB8-81F2-478DA686803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3DA3B2E-267B-42CB-8225-20AD50DE0530}" type="pres">
      <dgm:prSet presAssocID="{6C37BE0C-7317-4AB8-81F2-478DA686803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AC3A12F-41CE-40FE-BA5A-B3F44384E8EF}" type="pres">
      <dgm:prSet presAssocID="{B3A057BD-EA21-45FF-9C99-4082CB7D5A8C}" presName="root2" presStyleCnt="0"/>
      <dgm:spPr/>
    </dgm:pt>
    <dgm:pt modelId="{8D82EB46-5215-45A8-AC03-44C5BBEA98BD}" type="pres">
      <dgm:prSet presAssocID="{B3A057BD-EA21-45FF-9C99-4082CB7D5A8C}" presName="LevelTwoTextNode" presStyleLbl="node2" presStyleIdx="2" presStyleCnt="5" custLinFactY="-18098" custLinFactNeighborX="16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4E94E-BC50-4389-8597-4BE3B514461E}" type="pres">
      <dgm:prSet presAssocID="{B3A057BD-EA21-45FF-9C99-4082CB7D5A8C}" presName="level3hierChild" presStyleCnt="0"/>
      <dgm:spPr/>
    </dgm:pt>
    <dgm:pt modelId="{6F1381A1-BB1E-4AA6-9CE0-AE9B1BEC8DE5}" type="pres">
      <dgm:prSet presAssocID="{38F5F838-A048-4C81-968E-B586153FCF0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693E3B6-75E8-49AD-BE84-4D003FE7D040}" type="pres">
      <dgm:prSet presAssocID="{38F5F838-A048-4C81-968E-B586153FCF0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02A8B9C-EAC5-469A-94A4-DE8658C399BF}" type="pres">
      <dgm:prSet presAssocID="{AFFC0984-D341-438B-AC9A-62AAB804594C}" presName="root2" presStyleCnt="0"/>
      <dgm:spPr/>
    </dgm:pt>
    <dgm:pt modelId="{F9515D87-4C97-4405-A860-23DA4D22F418}" type="pres">
      <dgm:prSet presAssocID="{AFFC0984-D341-438B-AC9A-62AAB804594C}" presName="LevelTwoTextNode" presStyleLbl="node2" presStyleIdx="3" presStyleCnt="5" custLinFactNeighborX="932" custLinFactNeighborY="-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00835-1F77-40E7-BC61-A9B5A36F10FD}" type="pres">
      <dgm:prSet presAssocID="{AFFC0984-D341-438B-AC9A-62AAB804594C}" presName="level3hierChild" presStyleCnt="0"/>
      <dgm:spPr/>
    </dgm:pt>
    <dgm:pt modelId="{28486F56-1ABE-4063-B070-9A93DFA09FD9}" type="pres">
      <dgm:prSet presAssocID="{9E048785-1FDE-4C8D-94E7-B21CD315FB0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B58812E-7FFA-4FB1-8644-9ABAC48AAC5A}" type="pres">
      <dgm:prSet presAssocID="{9E048785-1FDE-4C8D-94E7-B21CD315FB0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E118C65-B54D-4D22-B96B-A4217627527A}" type="pres">
      <dgm:prSet presAssocID="{165B900E-940C-4D45-8AAD-219BC73CC212}" presName="root2" presStyleCnt="0"/>
      <dgm:spPr/>
    </dgm:pt>
    <dgm:pt modelId="{F4133324-A055-4629-AFA9-CCE3ED102C8B}" type="pres">
      <dgm:prSet presAssocID="{165B900E-940C-4D45-8AAD-219BC73CC21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32FFB-6782-4777-B20D-E21AEEE7ED7E}" type="pres">
      <dgm:prSet presAssocID="{165B900E-940C-4D45-8AAD-219BC73CC212}" presName="level3hierChild" presStyleCnt="0"/>
      <dgm:spPr/>
    </dgm:pt>
  </dgm:ptLst>
  <dgm:cxnLst>
    <dgm:cxn modelId="{9DF1FD18-7F10-4426-9338-57DBA686AD4A}" type="presOf" srcId="{6C37BE0C-7317-4AB8-81F2-478DA6868034}" destId="{C6EC2AD3-8B13-4190-A773-A950640EAE36}" srcOrd="0" destOrd="0" presId="urn:microsoft.com/office/officeart/2005/8/layout/hierarchy2"/>
    <dgm:cxn modelId="{4D49D8A6-59FF-4E19-B0F2-DF1D62B8F2A1}" type="presOf" srcId="{38F5F838-A048-4C81-968E-B586153FCF05}" destId="{1693E3B6-75E8-49AD-BE84-4D003FE7D040}" srcOrd="1" destOrd="0" presId="urn:microsoft.com/office/officeart/2005/8/layout/hierarchy2"/>
    <dgm:cxn modelId="{02AB954C-E849-4727-8BBB-094A74B7FE05}" type="presOf" srcId="{165B900E-940C-4D45-8AAD-219BC73CC212}" destId="{F4133324-A055-4629-AFA9-CCE3ED102C8B}" srcOrd="0" destOrd="0" presId="urn:microsoft.com/office/officeart/2005/8/layout/hierarchy2"/>
    <dgm:cxn modelId="{33F05614-ED52-4D2F-B6AF-9A2CC1F8D869}" type="presOf" srcId="{4E8ED43C-C1BE-4565-8344-36BE181089B6}" destId="{AC5194BB-1272-4ACB-8A93-A7B86FD052BF}" srcOrd="1" destOrd="0" presId="urn:microsoft.com/office/officeart/2005/8/layout/hierarchy2"/>
    <dgm:cxn modelId="{6162A118-3B2C-41F8-8334-3D0E7A142990}" srcId="{9DC1B7FB-AFA7-49AC-AC8B-A3ABB8BA1739}" destId="{B3A057BD-EA21-45FF-9C99-4082CB7D5A8C}" srcOrd="2" destOrd="0" parTransId="{6C37BE0C-7317-4AB8-81F2-478DA6868034}" sibTransId="{7E5BBC30-6AAB-4201-9278-09ACD7DA6786}"/>
    <dgm:cxn modelId="{6448ACF0-DD5C-4883-BD36-2344DD14311F}" type="presOf" srcId="{9DC1B7FB-AFA7-49AC-AC8B-A3ABB8BA1739}" destId="{91B45578-153F-420B-A32C-05CD14666D5E}" srcOrd="0" destOrd="0" presId="urn:microsoft.com/office/officeart/2005/8/layout/hierarchy2"/>
    <dgm:cxn modelId="{664966DF-1B9A-43B7-9E67-8BA7D2B8BE88}" type="presOf" srcId="{9E048785-1FDE-4C8D-94E7-B21CD315FB0D}" destId="{28486F56-1ABE-4063-B070-9A93DFA09FD9}" srcOrd="0" destOrd="0" presId="urn:microsoft.com/office/officeart/2005/8/layout/hierarchy2"/>
    <dgm:cxn modelId="{D36B68B7-5B1D-44FC-B0B3-06DAC7BA2F7D}" type="presOf" srcId="{6A04E7E5-A6DD-47C4-8BFD-10FB7D0BF55E}" destId="{D08AF049-C763-4A8D-8DB0-28908C376DBA}" srcOrd="0" destOrd="0" presId="urn:microsoft.com/office/officeart/2005/8/layout/hierarchy2"/>
    <dgm:cxn modelId="{A03398FB-B40A-40A4-9435-D01F5E552D6C}" srcId="{9DC1B7FB-AFA7-49AC-AC8B-A3ABB8BA1739}" destId="{165B900E-940C-4D45-8AAD-219BC73CC212}" srcOrd="4" destOrd="0" parTransId="{9E048785-1FDE-4C8D-94E7-B21CD315FB0D}" sibTransId="{6B5E4495-6DA9-4E3E-ACBE-0AD94574A348}"/>
    <dgm:cxn modelId="{D348F3CF-2BA9-4E7B-8DFC-285B3549C24D}" type="presOf" srcId="{B3A057BD-EA21-45FF-9C99-4082CB7D5A8C}" destId="{8D82EB46-5215-45A8-AC03-44C5BBEA98BD}" srcOrd="0" destOrd="0" presId="urn:microsoft.com/office/officeart/2005/8/layout/hierarchy2"/>
    <dgm:cxn modelId="{274672BC-453D-4EF6-B368-D40CE3637D6D}" srcId="{9DC1B7FB-AFA7-49AC-AC8B-A3ABB8BA1739}" destId="{20626344-A46B-4893-88F5-76AC1751B86A}" srcOrd="1" destOrd="0" parTransId="{4E8ED43C-C1BE-4565-8344-36BE181089B6}" sibTransId="{10AF02EF-6FE0-446B-9578-0AE01DD2AC09}"/>
    <dgm:cxn modelId="{4F88331A-BDEC-478D-BA81-78201A80C5EE}" type="presOf" srcId="{4E8ED43C-C1BE-4565-8344-36BE181089B6}" destId="{1FDA5EF3-6C50-4FF7-BE1F-5A34E89497F1}" srcOrd="0" destOrd="0" presId="urn:microsoft.com/office/officeart/2005/8/layout/hierarchy2"/>
    <dgm:cxn modelId="{D3609852-59C4-45B6-BAA6-0C71A88DF81C}" srcId="{9DC1B7FB-AFA7-49AC-AC8B-A3ABB8BA1739}" destId="{6A04E7E5-A6DD-47C4-8BFD-10FB7D0BF55E}" srcOrd="0" destOrd="0" parTransId="{02BB94FE-E42F-465E-A149-0B60DF900EB1}" sibTransId="{3D810E6A-A4BE-4FD8-A03C-6FF9D3E3320D}"/>
    <dgm:cxn modelId="{E411505A-202F-49E7-8633-7B421C73B2C7}" type="presOf" srcId="{02BB94FE-E42F-465E-A149-0B60DF900EB1}" destId="{6269C5B6-8D5D-4E2D-9427-123C0FBFF5DF}" srcOrd="1" destOrd="0" presId="urn:microsoft.com/office/officeart/2005/8/layout/hierarchy2"/>
    <dgm:cxn modelId="{7C6060E3-6E9E-406D-907B-7748445D5E0C}" type="presOf" srcId="{20626344-A46B-4893-88F5-76AC1751B86A}" destId="{4394708A-800F-494C-A219-0ACD563191B2}" srcOrd="0" destOrd="0" presId="urn:microsoft.com/office/officeart/2005/8/layout/hierarchy2"/>
    <dgm:cxn modelId="{05452DF7-A012-44AB-A189-CCAC974EEA2D}" srcId="{A8B2FF30-F349-4103-8953-66D7874DF0A6}" destId="{9DC1B7FB-AFA7-49AC-AC8B-A3ABB8BA1739}" srcOrd="0" destOrd="0" parTransId="{8872A4D8-AD1E-44E9-800D-A686587D343C}" sibTransId="{BAE0E706-3408-47E2-8DF7-FAC39A6AC3AD}"/>
    <dgm:cxn modelId="{B121ABE8-47C0-44D4-8FCC-4FEC08E7D4B2}" type="presOf" srcId="{38F5F838-A048-4C81-968E-B586153FCF05}" destId="{6F1381A1-BB1E-4AA6-9CE0-AE9B1BEC8DE5}" srcOrd="0" destOrd="0" presId="urn:microsoft.com/office/officeart/2005/8/layout/hierarchy2"/>
    <dgm:cxn modelId="{29CAB7D4-767A-485A-9A62-01AC7B18A0AF}" srcId="{9DC1B7FB-AFA7-49AC-AC8B-A3ABB8BA1739}" destId="{AFFC0984-D341-438B-AC9A-62AAB804594C}" srcOrd="3" destOrd="0" parTransId="{38F5F838-A048-4C81-968E-B586153FCF05}" sibTransId="{FEDEB27E-7C54-41BA-8361-03CE6C2072B8}"/>
    <dgm:cxn modelId="{A4D7C5FA-00D1-4BAF-B21D-65A7A6F78C62}" type="presOf" srcId="{02BB94FE-E42F-465E-A149-0B60DF900EB1}" destId="{85278B78-BCF6-4E9E-944D-2E78AD12CAAA}" srcOrd="0" destOrd="0" presId="urn:microsoft.com/office/officeart/2005/8/layout/hierarchy2"/>
    <dgm:cxn modelId="{35E0B525-C534-4531-B632-DD3C8A85940E}" type="presOf" srcId="{6C37BE0C-7317-4AB8-81F2-478DA6868034}" destId="{C3DA3B2E-267B-42CB-8225-20AD50DE0530}" srcOrd="1" destOrd="0" presId="urn:microsoft.com/office/officeart/2005/8/layout/hierarchy2"/>
    <dgm:cxn modelId="{EF91E613-B62A-42E8-AC80-A1E84EEDAB62}" type="presOf" srcId="{9E048785-1FDE-4C8D-94E7-B21CD315FB0D}" destId="{6B58812E-7FFA-4FB1-8644-9ABAC48AAC5A}" srcOrd="1" destOrd="0" presId="urn:microsoft.com/office/officeart/2005/8/layout/hierarchy2"/>
    <dgm:cxn modelId="{6A0C4475-8DA0-4E0E-BBF6-8722A404E8D0}" type="presOf" srcId="{A8B2FF30-F349-4103-8953-66D7874DF0A6}" destId="{2A16DD38-48BE-467C-A397-6DE7483D4E14}" srcOrd="0" destOrd="0" presId="urn:microsoft.com/office/officeart/2005/8/layout/hierarchy2"/>
    <dgm:cxn modelId="{76726C17-3593-4DE1-8E09-D32A2D166AD5}" type="presOf" srcId="{AFFC0984-D341-438B-AC9A-62AAB804594C}" destId="{F9515D87-4C97-4405-A860-23DA4D22F418}" srcOrd="0" destOrd="0" presId="urn:microsoft.com/office/officeart/2005/8/layout/hierarchy2"/>
    <dgm:cxn modelId="{956B7D0D-24C1-4A7F-B4E6-412C04447DFA}" type="presParOf" srcId="{2A16DD38-48BE-467C-A397-6DE7483D4E14}" destId="{3EB90160-DE15-4957-BA8B-9572C171CFAA}" srcOrd="0" destOrd="0" presId="urn:microsoft.com/office/officeart/2005/8/layout/hierarchy2"/>
    <dgm:cxn modelId="{2B840572-2538-4CB6-8EEC-3EE998FBF164}" type="presParOf" srcId="{3EB90160-DE15-4957-BA8B-9572C171CFAA}" destId="{91B45578-153F-420B-A32C-05CD14666D5E}" srcOrd="0" destOrd="0" presId="urn:microsoft.com/office/officeart/2005/8/layout/hierarchy2"/>
    <dgm:cxn modelId="{97526370-DE13-4C50-9BAA-0266BB554C47}" type="presParOf" srcId="{3EB90160-DE15-4957-BA8B-9572C171CFAA}" destId="{7A21C489-641C-4277-B812-A700F2B9AF54}" srcOrd="1" destOrd="0" presId="urn:microsoft.com/office/officeart/2005/8/layout/hierarchy2"/>
    <dgm:cxn modelId="{74F5BA78-E39C-451E-813D-1353D0C912AB}" type="presParOf" srcId="{7A21C489-641C-4277-B812-A700F2B9AF54}" destId="{85278B78-BCF6-4E9E-944D-2E78AD12CAAA}" srcOrd="0" destOrd="0" presId="urn:microsoft.com/office/officeart/2005/8/layout/hierarchy2"/>
    <dgm:cxn modelId="{80DDF75E-77A3-49BA-B5BA-BE002FA219F1}" type="presParOf" srcId="{85278B78-BCF6-4E9E-944D-2E78AD12CAAA}" destId="{6269C5B6-8D5D-4E2D-9427-123C0FBFF5DF}" srcOrd="0" destOrd="0" presId="urn:microsoft.com/office/officeart/2005/8/layout/hierarchy2"/>
    <dgm:cxn modelId="{5625332B-BC69-4F08-8609-3B107C8C4E09}" type="presParOf" srcId="{7A21C489-641C-4277-B812-A700F2B9AF54}" destId="{1D9571BC-8FE1-4C51-A591-112B5CC6A706}" srcOrd="1" destOrd="0" presId="urn:microsoft.com/office/officeart/2005/8/layout/hierarchy2"/>
    <dgm:cxn modelId="{31A5EECF-A28F-4767-804D-EA925B46C305}" type="presParOf" srcId="{1D9571BC-8FE1-4C51-A591-112B5CC6A706}" destId="{D08AF049-C763-4A8D-8DB0-28908C376DBA}" srcOrd="0" destOrd="0" presId="urn:microsoft.com/office/officeart/2005/8/layout/hierarchy2"/>
    <dgm:cxn modelId="{8987A33E-75F1-4E87-A0FD-5A3417B7ACA5}" type="presParOf" srcId="{1D9571BC-8FE1-4C51-A591-112B5CC6A706}" destId="{6E9C52CE-7B52-4A22-8E87-9A0C762A2190}" srcOrd="1" destOrd="0" presId="urn:microsoft.com/office/officeart/2005/8/layout/hierarchy2"/>
    <dgm:cxn modelId="{247C40F4-417F-4DDB-B84D-E9C1EBC13F39}" type="presParOf" srcId="{7A21C489-641C-4277-B812-A700F2B9AF54}" destId="{1FDA5EF3-6C50-4FF7-BE1F-5A34E89497F1}" srcOrd="2" destOrd="0" presId="urn:microsoft.com/office/officeart/2005/8/layout/hierarchy2"/>
    <dgm:cxn modelId="{F88F889F-2FA7-487E-9062-9705C1E2BF30}" type="presParOf" srcId="{1FDA5EF3-6C50-4FF7-BE1F-5A34E89497F1}" destId="{AC5194BB-1272-4ACB-8A93-A7B86FD052BF}" srcOrd="0" destOrd="0" presId="urn:microsoft.com/office/officeart/2005/8/layout/hierarchy2"/>
    <dgm:cxn modelId="{FCF851C5-DFA7-419C-BE18-97649E148544}" type="presParOf" srcId="{7A21C489-641C-4277-B812-A700F2B9AF54}" destId="{1650CE10-5B97-4859-B701-9DFB38FFCE12}" srcOrd="3" destOrd="0" presId="urn:microsoft.com/office/officeart/2005/8/layout/hierarchy2"/>
    <dgm:cxn modelId="{A1AC608F-904E-4613-94C2-184B3B6B062A}" type="presParOf" srcId="{1650CE10-5B97-4859-B701-9DFB38FFCE12}" destId="{4394708A-800F-494C-A219-0ACD563191B2}" srcOrd="0" destOrd="0" presId="urn:microsoft.com/office/officeart/2005/8/layout/hierarchy2"/>
    <dgm:cxn modelId="{D55F2F0C-FAFF-4DA8-9509-6E0388BD9E0E}" type="presParOf" srcId="{1650CE10-5B97-4859-B701-9DFB38FFCE12}" destId="{1369783C-6B10-4F8C-91C1-8A3D36910F82}" srcOrd="1" destOrd="0" presId="urn:microsoft.com/office/officeart/2005/8/layout/hierarchy2"/>
    <dgm:cxn modelId="{0E03310E-088F-4030-A8D4-2C8799CFAF18}" type="presParOf" srcId="{7A21C489-641C-4277-B812-A700F2B9AF54}" destId="{C6EC2AD3-8B13-4190-A773-A950640EAE36}" srcOrd="4" destOrd="0" presId="urn:microsoft.com/office/officeart/2005/8/layout/hierarchy2"/>
    <dgm:cxn modelId="{537FB8EA-6A41-48AE-9DBF-32E6D908B0D9}" type="presParOf" srcId="{C6EC2AD3-8B13-4190-A773-A950640EAE36}" destId="{C3DA3B2E-267B-42CB-8225-20AD50DE0530}" srcOrd="0" destOrd="0" presId="urn:microsoft.com/office/officeart/2005/8/layout/hierarchy2"/>
    <dgm:cxn modelId="{971189F5-BADE-443A-ABF2-35712BFFAEF3}" type="presParOf" srcId="{7A21C489-641C-4277-B812-A700F2B9AF54}" destId="{8AC3A12F-41CE-40FE-BA5A-B3F44384E8EF}" srcOrd="5" destOrd="0" presId="urn:microsoft.com/office/officeart/2005/8/layout/hierarchy2"/>
    <dgm:cxn modelId="{6B5FE345-FD5A-4246-B34B-76D67E973029}" type="presParOf" srcId="{8AC3A12F-41CE-40FE-BA5A-B3F44384E8EF}" destId="{8D82EB46-5215-45A8-AC03-44C5BBEA98BD}" srcOrd="0" destOrd="0" presId="urn:microsoft.com/office/officeart/2005/8/layout/hierarchy2"/>
    <dgm:cxn modelId="{9EDE45EA-0C44-4B64-BF78-D866EAECE35C}" type="presParOf" srcId="{8AC3A12F-41CE-40FE-BA5A-B3F44384E8EF}" destId="{32D4E94E-BC50-4389-8597-4BE3B514461E}" srcOrd="1" destOrd="0" presId="urn:microsoft.com/office/officeart/2005/8/layout/hierarchy2"/>
    <dgm:cxn modelId="{1BFBC486-1FF7-4765-99B6-0A16CE4CD19A}" type="presParOf" srcId="{7A21C489-641C-4277-B812-A700F2B9AF54}" destId="{6F1381A1-BB1E-4AA6-9CE0-AE9B1BEC8DE5}" srcOrd="6" destOrd="0" presId="urn:microsoft.com/office/officeart/2005/8/layout/hierarchy2"/>
    <dgm:cxn modelId="{D974E518-1C93-4E2E-9464-C8BB030CEA07}" type="presParOf" srcId="{6F1381A1-BB1E-4AA6-9CE0-AE9B1BEC8DE5}" destId="{1693E3B6-75E8-49AD-BE84-4D003FE7D040}" srcOrd="0" destOrd="0" presId="urn:microsoft.com/office/officeart/2005/8/layout/hierarchy2"/>
    <dgm:cxn modelId="{5042DCC0-38A6-4BCF-B6C1-84BAF2F76BA9}" type="presParOf" srcId="{7A21C489-641C-4277-B812-A700F2B9AF54}" destId="{F02A8B9C-EAC5-469A-94A4-DE8658C399BF}" srcOrd="7" destOrd="0" presId="urn:microsoft.com/office/officeart/2005/8/layout/hierarchy2"/>
    <dgm:cxn modelId="{53D86F17-B8BE-4E5F-B1BF-67AD89513883}" type="presParOf" srcId="{F02A8B9C-EAC5-469A-94A4-DE8658C399BF}" destId="{F9515D87-4C97-4405-A860-23DA4D22F418}" srcOrd="0" destOrd="0" presId="urn:microsoft.com/office/officeart/2005/8/layout/hierarchy2"/>
    <dgm:cxn modelId="{B581A6EF-8093-43AB-B43C-2F2033DF7845}" type="presParOf" srcId="{F02A8B9C-EAC5-469A-94A4-DE8658C399BF}" destId="{FD700835-1F77-40E7-BC61-A9B5A36F10FD}" srcOrd="1" destOrd="0" presId="urn:microsoft.com/office/officeart/2005/8/layout/hierarchy2"/>
    <dgm:cxn modelId="{25E259DC-F908-4048-AAF5-2A7FE7B4FA36}" type="presParOf" srcId="{7A21C489-641C-4277-B812-A700F2B9AF54}" destId="{28486F56-1ABE-4063-B070-9A93DFA09FD9}" srcOrd="8" destOrd="0" presId="urn:microsoft.com/office/officeart/2005/8/layout/hierarchy2"/>
    <dgm:cxn modelId="{07349942-9877-49D4-9406-42DCFD454D45}" type="presParOf" srcId="{28486F56-1ABE-4063-B070-9A93DFA09FD9}" destId="{6B58812E-7FFA-4FB1-8644-9ABAC48AAC5A}" srcOrd="0" destOrd="0" presId="urn:microsoft.com/office/officeart/2005/8/layout/hierarchy2"/>
    <dgm:cxn modelId="{B1C8980A-F0DC-4E5E-829B-C0E36BC437D7}" type="presParOf" srcId="{7A21C489-641C-4277-B812-A700F2B9AF54}" destId="{EE118C65-B54D-4D22-B96B-A4217627527A}" srcOrd="9" destOrd="0" presId="urn:microsoft.com/office/officeart/2005/8/layout/hierarchy2"/>
    <dgm:cxn modelId="{B68C7C5C-D950-4419-9C78-F5BBAC375D67}" type="presParOf" srcId="{EE118C65-B54D-4D22-B96B-A4217627527A}" destId="{F4133324-A055-4629-AFA9-CCE3ED102C8B}" srcOrd="0" destOrd="0" presId="urn:microsoft.com/office/officeart/2005/8/layout/hierarchy2"/>
    <dgm:cxn modelId="{72763858-BC55-4B9F-9085-1A63A87F5407}" type="presParOf" srcId="{EE118C65-B54D-4D22-B96B-A4217627527A}" destId="{80D32FFB-6782-4777-B20D-E21AEEE7ED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4E55-66E6-4E74-B7B9-FD498B48B001}">
      <dsp:nvSpPr>
        <dsp:cNvPr id="0" name=""/>
        <dsp:cNvSpPr/>
      </dsp:nvSpPr>
      <dsp:spPr>
        <a:xfrm>
          <a:off x="0" y="627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протокол (</a:t>
          </a:r>
          <a:r>
            <a:rPr lang="ru-RU" sz="1400" b="1" i="1" kern="1200" dirty="0" smtClean="0"/>
            <a:t>без номера и даты обследования</a:t>
          </a:r>
          <a:r>
            <a:rPr lang="ru-RU" sz="1400" kern="1200" dirty="0" smtClean="0"/>
            <a:t>);</a:t>
          </a:r>
          <a:endParaRPr lang="ru-RU" sz="1400" kern="1200" dirty="0"/>
        </a:p>
      </dsp:txBody>
      <dsp:txXfrm>
        <a:off x="25811" y="26438"/>
        <a:ext cx="9089331" cy="477128"/>
      </dsp:txXfrm>
    </dsp:sp>
    <dsp:sp modelId="{A0B5B538-2F38-4FC3-8132-CB64EF734E40}">
      <dsp:nvSpPr>
        <dsp:cNvPr id="0" name=""/>
        <dsp:cNvSpPr/>
      </dsp:nvSpPr>
      <dsp:spPr>
        <a:xfrm>
          <a:off x="0" y="536486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 протоколе №89 от 27.10.2021г. </a:t>
          </a:r>
          <a:r>
            <a:rPr lang="ru-RU" sz="1200" b="1" i="1" kern="1200" dirty="0" smtClean="0"/>
            <a:t>отсутствуют записи врачей </a:t>
          </a:r>
          <a:r>
            <a:rPr lang="ru-RU" sz="1200" kern="1200" dirty="0" smtClean="0"/>
            <a:t>(психиатр, невролог, офтальмолог, отоларинголог, ортопед), педиатр заполнявший протокол </a:t>
          </a:r>
          <a:r>
            <a:rPr lang="ru-RU" sz="1200" b="1" i="1" kern="1200" dirty="0" smtClean="0"/>
            <a:t>отсутствует в приказе об утверждении состава </a:t>
          </a:r>
          <a:r>
            <a:rPr lang="ru-RU" sz="1200" kern="1200" dirty="0" smtClean="0"/>
            <a:t>ПМПК №169-од от 24.11.2020г. заявление и согласия от 26.10.2021г., отсутствует печать «</a:t>
          </a:r>
          <a:r>
            <a:rPr lang="ru-RU" sz="1200" b="1" i="1" kern="1200" dirty="0" smtClean="0"/>
            <a:t>копия верна</a:t>
          </a:r>
          <a:r>
            <a:rPr lang="ru-RU" sz="1200" kern="1200" dirty="0" smtClean="0"/>
            <a:t>» на копиях; </a:t>
          </a:r>
          <a:endParaRPr lang="ru-RU" sz="1200" kern="1200" dirty="0"/>
        </a:p>
      </dsp:txBody>
      <dsp:txXfrm>
        <a:off x="25811" y="562297"/>
        <a:ext cx="9089331" cy="477128"/>
      </dsp:txXfrm>
    </dsp:sp>
    <dsp:sp modelId="{6B17D27D-D5EA-4752-A9FD-A2B3CF54744C}">
      <dsp:nvSpPr>
        <dsp:cNvPr id="0" name=""/>
        <dsp:cNvSpPr/>
      </dsp:nvSpPr>
      <dsp:spPr>
        <a:xfrm>
          <a:off x="0" y="1072345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-в протоколе №83 от 20.10.2021г отсутствуют записи врачей (невролог, офтальмолог, отоларинголог) психиатр, заполнявший протокол отсутствует в приказе об утверждении состава ПМПК №169-од от 24.11.2020г., отсутствует печать «копия верна» на копиях; </a:t>
          </a:r>
          <a:endParaRPr lang="ru-RU" sz="1200" kern="1200" dirty="0"/>
        </a:p>
      </dsp:txBody>
      <dsp:txXfrm>
        <a:off x="25811" y="1098156"/>
        <a:ext cx="9089331" cy="477128"/>
      </dsp:txXfrm>
    </dsp:sp>
    <dsp:sp modelId="{AF0C4CAF-7FEA-43B9-810E-C36A9E919578}">
      <dsp:nvSpPr>
        <dsp:cNvPr id="0" name=""/>
        <dsp:cNvSpPr/>
      </dsp:nvSpPr>
      <dsp:spPr>
        <a:xfrm>
          <a:off x="0" y="1608204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</a:t>
          </a:r>
          <a:r>
            <a:rPr lang="ru-RU" sz="1200" kern="1200" dirty="0" smtClean="0"/>
            <a:t>протокол № 808 от </a:t>
          </a:r>
          <a:r>
            <a:rPr lang="ru-RU" sz="1400" b="1" i="1" kern="1200" dirty="0" smtClean="0"/>
            <a:t>10.12.2021г</a:t>
          </a:r>
          <a:r>
            <a:rPr lang="ru-RU" sz="1200" kern="1200" dirty="0" smtClean="0"/>
            <a:t>. заявление и согласия от </a:t>
          </a:r>
          <a:r>
            <a:rPr lang="ru-RU" sz="1400" b="1" i="1" kern="1200" dirty="0" smtClean="0"/>
            <a:t>19.11.2021г</a:t>
          </a:r>
          <a:r>
            <a:rPr lang="ru-RU" sz="1200" b="1" i="1" kern="1200" dirty="0" smtClean="0"/>
            <a:t>; </a:t>
          </a:r>
          <a:endParaRPr lang="ru-RU" sz="1200" b="1" i="1" kern="1200" dirty="0"/>
        </a:p>
      </dsp:txBody>
      <dsp:txXfrm>
        <a:off x="25811" y="1634015"/>
        <a:ext cx="9089331" cy="477128"/>
      </dsp:txXfrm>
    </dsp:sp>
    <dsp:sp modelId="{DDC3DBA9-356E-4FAC-A8B9-C50331DE2146}">
      <dsp:nvSpPr>
        <dsp:cNvPr id="0" name=""/>
        <dsp:cNvSpPr/>
      </dsp:nvSpPr>
      <dsp:spPr>
        <a:xfrm>
          <a:off x="0" y="2144063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-протокол №229 от </a:t>
          </a:r>
          <a:r>
            <a:rPr lang="ru-RU" sz="1400" b="1" i="1" kern="1200" dirty="0" smtClean="0"/>
            <a:t>16.12.2021г</a:t>
          </a:r>
          <a:r>
            <a:rPr lang="ru-RU" sz="1200" kern="1200" dirty="0" smtClean="0"/>
            <a:t> заключение составлено </a:t>
          </a:r>
          <a:r>
            <a:rPr lang="ru-RU" sz="1400" b="1" i="1" kern="1200" dirty="0" smtClean="0"/>
            <a:t>23.12.2021г</a:t>
          </a:r>
          <a:r>
            <a:rPr lang="ru-RU" sz="1200" kern="1200" dirty="0" smtClean="0"/>
            <a:t>. №229, заявление и согласия от </a:t>
          </a:r>
          <a:r>
            <a:rPr lang="ru-RU" sz="1400" b="1" i="1" kern="1200" dirty="0" smtClean="0"/>
            <a:t>13.12.2021г.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соц.карта</a:t>
          </a:r>
          <a:r>
            <a:rPr lang="ru-RU" sz="1200" kern="1200" dirty="0" smtClean="0"/>
            <a:t> от </a:t>
          </a:r>
          <a:r>
            <a:rPr lang="ru-RU" sz="1400" i="1" kern="1200" dirty="0" smtClean="0"/>
            <a:t>23.12.2021г;</a:t>
          </a:r>
          <a:endParaRPr lang="ru-RU" sz="1200" i="1" kern="1200" dirty="0"/>
        </a:p>
      </dsp:txBody>
      <dsp:txXfrm>
        <a:off x="25811" y="2169874"/>
        <a:ext cx="9089331" cy="477128"/>
      </dsp:txXfrm>
    </dsp:sp>
    <dsp:sp modelId="{4ADCEB15-DC7E-4F28-912C-8EA45E2A0578}">
      <dsp:nvSpPr>
        <dsp:cNvPr id="0" name=""/>
        <dsp:cNvSpPr/>
      </dsp:nvSpPr>
      <dsp:spPr>
        <a:xfrm>
          <a:off x="0" y="2679921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протокол № 47 от 16.12.2021г. </a:t>
          </a:r>
          <a:r>
            <a:rPr lang="ru-RU" sz="1200" b="1" i="1" kern="1200" dirty="0" smtClean="0"/>
            <a:t>отсутствуют записи врачей </a:t>
          </a:r>
          <a:r>
            <a:rPr lang="ru-RU" sz="1200" kern="1200" dirty="0" smtClean="0"/>
            <a:t>(педиатр, невролог, </a:t>
          </a:r>
          <a:r>
            <a:rPr lang="ru-RU" sz="1200" kern="1200" dirty="0" err="1" smtClean="0"/>
            <a:t>офтальмолог,отоларинголог</a:t>
          </a:r>
          <a:r>
            <a:rPr lang="ru-RU" sz="1200" kern="1200" dirty="0" smtClean="0"/>
            <a:t>,) однако </a:t>
          </a:r>
          <a:r>
            <a:rPr lang="ru-RU" sz="1200" b="1" i="1" kern="1200" dirty="0" smtClean="0"/>
            <a:t>имеются их подписи в протоколе и в заключении</a:t>
          </a:r>
          <a:r>
            <a:rPr lang="ru-RU" sz="1200" kern="1200" dirty="0" smtClean="0"/>
            <a:t>, в протоколе </a:t>
          </a:r>
          <a:r>
            <a:rPr lang="ru-RU" sz="1200" b="1" i="1" kern="1200" dirty="0" smtClean="0">
              <a:solidFill>
                <a:srgbClr val="FF0000"/>
              </a:solidFill>
            </a:rPr>
            <a:t>отсутствует подпись руководителя ПМПК</a:t>
          </a:r>
          <a:r>
            <a:rPr lang="ru-RU" sz="1200" kern="1200" dirty="0" smtClean="0"/>
            <a:t>; заявление от 13.12.2021г., в протоколе показана инвалидность, заключение №200072 от 16.12.2021г. выдано как ребенку с ОВЗ;</a:t>
          </a:r>
          <a:endParaRPr lang="ru-RU" sz="1200" kern="1200" dirty="0"/>
        </a:p>
      </dsp:txBody>
      <dsp:txXfrm>
        <a:off x="25811" y="2705732"/>
        <a:ext cx="9089331" cy="477128"/>
      </dsp:txXfrm>
    </dsp:sp>
    <dsp:sp modelId="{A05CB8BC-5732-495F-BD6D-331D02CB1D31}">
      <dsp:nvSpPr>
        <dsp:cNvPr id="0" name=""/>
        <dsp:cNvSpPr/>
      </dsp:nvSpPr>
      <dsp:spPr>
        <a:xfrm>
          <a:off x="0" y="3208672"/>
          <a:ext cx="9140953" cy="4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225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/>
        </a:p>
      </dsp:txBody>
      <dsp:txXfrm>
        <a:off x="0" y="3208672"/>
        <a:ext cx="9140953" cy="40874"/>
      </dsp:txXfrm>
    </dsp:sp>
    <dsp:sp modelId="{C1DCE59B-9705-4849-B49F-46352F5C491C}">
      <dsp:nvSpPr>
        <dsp:cNvPr id="0" name=""/>
        <dsp:cNvSpPr/>
      </dsp:nvSpPr>
      <dsp:spPr>
        <a:xfrm>
          <a:off x="0" y="3249546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протокол №189 от </a:t>
          </a:r>
          <a:r>
            <a:rPr lang="ru-RU" sz="1400" b="1" i="1" kern="1200" dirty="0" smtClean="0"/>
            <a:t>29.07.2021</a:t>
          </a:r>
          <a:r>
            <a:rPr lang="ru-RU" sz="1400" kern="1200" dirty="0" smtClean="0"/>
            <a:t>г. заключение</a:t>
          </a:r>
          <a:r>
            <a:rPr lang="ru-RU" sz="1200" kern="1200" dirty="0" smtClean="0"/>
            <a:t> </a:t>
          </a:r>
          <a:r>
            <a:rPr lang="ru-RU" sz="1400" kern="1200" dirty="0" smtClean="0"/>
            <a:t>составлено</a:t>
          </a:r>
          <a:r>
            <a:rPr lang="ru-RU" sz="1200" kern="1200" dirty="0" smtClean="0"/>
            <a:t> </a:t>
          </a:r>
          <a:r>
            <a:rPr lang="ru-RU" sz="1400" b="1" i="1" kern="1200" dirty="0" smtClean="0"/>
            <a:t>17.11.2021г</a:t>
          </a:r>
          <a:r>
            <a:rPr lang="ru-RU" sz="1400" kern="1200" dirty="0" smtClean="0"/>
            <a:t>. №21141;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5811" y="3275357"/>
        <a:ext cx="9089331" cy="477128"/>
      </dsp:txXfrm>
    </dsp:sp>
    <dsp:sp modelId="{2B196FDA-895D-466B-988B-38BD82115DE9}">
      <dsp:nvSpPr>
        <dsp:cNvPr id="0" name=""/>
        <dsp:cNvSpPr/>
      </dsp:nvSpPr>
      <dsp:spPr>
        <a:xfrm>
          <a:off x="0" y="3785405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протокол №80 от 16.08.2021г. имеются записи врачей </a:t>
          </a:r>
          <a:r>
            <a:rPr lang="ru-RU" sz="1600" b="1" i="1" kern="1200" dirty="0" smtClean="0"/>
            <a:t>отсутствуют</a:t>
          </a:r>
          <a:r>
            <a:rPr lang="ru-RU" sz="1400" b="1" i="1" kern="1200" dirty="0" smtClean="0"/>
            <a:t> </a:t>
          </a:r>
          <a:r>
            <a:rPr lang="ru-RU" sz="1400" kern="1200" dirty="0" smtClean="0"/>
            <a:t>их подписи;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5811" y="3811216"/>
        <a:ext cx="9089331" cy="477128"/>
      </dsp:txXfrm>
    </dsp:sp>
    <dsp:sp modelId="{75B17715-FD2F-4C34-B081-EDDB1CACD349}">
      <dsp:nvSpPr>
        <dsp:cNvPr id="0" name=""/>
        <dsp:cNvSpPr/>
      </dsp:nvSpPr>
      <dsp:spPr>
        <a:xfrm>
          <a:off x="0" y="4321264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протокол №35 от 22.09.2021г. есть запись дефектолога, </a:t>
          </a:r>
          <a:r>
            <a:rPr lang="ru-RU" sz="1600" b="1" i="1" kern="1200" dirty="0" smtClean="0"/>
            <a:t>отсутствует</a:t>
          </a:r>
          <a:r>
            <a:rPr lang="ru-RU" sz="1400" kern="1200" dirty="0" smtClean="0"/>
            <a:t> подпись;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dirty="0"/>
        </a:p>
      </dsp:txBody>
      <dsp:txXfrm>
        <a:off x="25811" y="4347075"/>
        <a:ext cx="9089331" cy="477128"/>
      </dsp:txXfrm>
    </dsp:sp>
    <dsp:sp modelId="{C8775046-FE62-4274-B52B-C1DF967349DD}">
      <dsp:nvSpPr>
        <dsp:cNvPr id="0" name=""/>
        <dsp:cNvSpPr/>
      </dsp:nvSpPr>
      <dsp:spPr>
        <a:xfrm>
          <a:off x="0" y="4857750"/>
          <a:ext cx="9140953" cy="52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cs typeface="Aharoni" panose="02010803020104030203" pitchFamily="2" charset="-79"/>
            </a:rPr>
            <a:t>Отсутствует информационное согласие на медицинское вмешательство или же имеется с подписями врачей не состоящих в составе ПМПК.</a:t>
          </a:r>
          <a:endParaRPr lang="ru-RU" sz="1200" kern="1200" dirty="0">
            <a:cs typeface="Aharoni" panose="02010803020104030203" pitchFamily="2" charset="-79"/>
          </a:endParaRPr>
        </a:p>
      </dsp:txBody>
      <dsp:txXfrm>
        <a:off x="25811" y="4883561"/>
        <a:ext cx="9089331" cy="477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2991-2BDF-4A77-908E-349A5E8933BC}">
      <dsp:nvSpPr>
        <dsp:cNvPr id="0" name=""/>
        <dsp:cNvSpPr/>
      </dsp:nvSpPr>
      <dsp:spPr>
        <a:xfrm>
          <a:off x="4960619" y="2617959"/>
          <a:ext cx="4475502" cy="2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21"/>
              </a:lnTo>
              <a:lnTo>
                <a:pt x="4475502" y="103321"/>
              </a:lnTo>
              <a:lnTo>
                <a:pt x="4475502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F792C-DB16-42DA-A097-135730F57276}">
      <dsp:nvSpPr>
        <dsp:cNvPr id="0" name=""/>
        <dsp:cNvSpPr/>
      </dsp:nvSpPr>
      <dsp:spPr>
        <a:xfrm>
          <a:off x="4960619" y="2617959"/>
          <a:ext cx="3258198" cy="2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21"/>
              </a:lnTo>
              <a:lnTo>
                <a:pt x="3258198" y="103321"/>
              </a:lnTo>
              <a:lnTo>
                <a:pt x="3258198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AA974-8223-4F8F-9F01-3399169B43ED}">
      <dsp:nvSpPr>
        <dsp:cNvPr id="0" name=""/>
        <dsp:cNvSpPr/>
      </dsp:nvSpPr>
      <dsp:spPr>
        <a:xfrm>
          <a:off x="4960619" y="2617959"/>
          <a:ext cx="2052413" cy="2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21"/>
              </a:lnTo>
              <a:lnTo>
                <a:pt x="2052413" y="103321"/>
              </a:lnTo>
              <a:lnTo>
                <a:pt x="2052413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A61AB-9BCD-4F2B-A37A-9CCFC7D9A7C9}">
      <dsp:nvSpPr>
        <dsp:cNvPr id="0" name=""/>
        <dsp:cNvSpPr/>
      </dsp:nvSpPr>
      <dsp:spPr>
        <a:xfrm>
          <a:off x="4960619" y="2617959"/>
          <a:ext cx="869003" cy="2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21"/>
              </a:lnTo>
              <a:lnTo>
                <a:pt x="869003" y="103321"/>
              </a:lnTo>
              <a:lnTo>
                <a:pt x="869003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41C52-13A9-42D1-923B-1858193822C1}">
      <dsp:nvSpPr>
        <dsp:cNvPr id="0" name=""/>
        <dsp:cNvSpPr/>
      </dsp:nvSpPr>
      <dsp:spPr>
        <a:xfrm>
          <a:off x="4697239" y="2617959"/>
          <a:ext cx="263380" cy="206642"/>
        </a:xfrm>
        <a:custGeom>
          <a:avLst/>
          <a:gdLst/>
          <a:ahLst/>
          <a:cxnLst/>
          <a:rect l="0" t="0" r="0" b="0"/>
          <a:pathLst>
            <a:path>
              <a:moveTo>
                <a:pt x="263380" y="0"/>
              </a:moveTo>
              <a:lnTo>
                <a:pt x="263380" y="103321"/>
              </a:lnTo>
              <a:lnTo>
                <a:pt x="0" y="103321"/>
              </a:lnTo>
              <a:lnTo>
                <a:pt x="0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01E8C-488D-4FFC-8F1E-DA06814642AA}">
      <dsp:nvSpPr>
        <dsp:cNvPr id="0" name=""/>
        <dsp:cNvSpPr/>
      </dsp:nvSpPr>
      <dsp:spPr>
        <a:xfrm>
          <a:off x="3683257" y="2617959"/>
          <a:ext cx="1277362" cy="206642"/>
        </a:xfrm>
        <a:custGeom>
          <a:avLst/>
          <a:gdLst/>
          <a:ahLst/>
          <a:cxnLst/>
          <a:rect l="0" t="0" r="0" b="0"/>
          <a:pathLst>
            <a:path>
              <a:moveTo>
                <a:pt x="1277362" y="0"/>
              </a:moveTo>
              <a:lnTo>
                <a:pt x="1277362" y="103321"/>
              </a:lnTo>
              <a:lnTo>
                <a:pt x="0" y="103321"/>
              </a:lnTo>
              <a:lnTo>
                <a:pt x="0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2A199-9F8E-4701-A943-686C11189E03}">
      <dsp:nvSpPr>
        <dsp:cNvPr id="0" name=""/>
        <dsp:cNvSpPr/>
      </dsp:nvSpPr>
      <dsp:spPr>
        <a:xfrm>
          <a:off x="2690096" y="2617959"/>
          <a:ext cx="2270523" cy="206642"/>
        </a:xfrm>
        <a:custGeom>
          <a:avLst/>
          <a:gdLst/>
          <a:ahLst/>
          <a:cxnLst/>
          <a:rect l="0" t="0" r="0" b="0"/>
          <a:pathLst>
            <a:path>
              <a:moveTo>
                <a:pt x="2270523" y="0"/>
              </a:moveTo>
              <a:lnTo>
                <a:pt x="2270523" y="103321"/>
              </a:lnTo>
              <a:lnTo>
                <a:pt x="0" y="103321"/>
              </a:lnTo>
              <a:lnTo>
                <a:pt x="0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D6718-5016-4711-825C-74327676DD99}">
      <dsp:nvSpPr>
        <dsp:cNvPr id="0" name=""/>
        <dsp:cNvSpPr/>
      </dsp:nvSpPr>
      <dsp:spPr>
        <a:xfrm>
          <a:off x="1607533" y="2617959"/>
          <a:ext cx="3353086" cy="206642"/>
        </a:xfrm>
        <a:custGeom>
          <a:avLst/>
          <a:gdLst/>
          <a:ahLst/>
          <a:cxnLst/>
          <a:rect l="0" t="0" r="0" b="0"/>
          <a:pathLst>
            <a:path>
              <a:moveTo>
                <a:pt x="3353086" y="0"/>
              </a:moveTo>
              <a:lnTo>
                <a:pt x="3353086" y="103321"/>
              </a:lnTo>
              <a:lnTo>
                <a:pt x="0" y="103321"/>
              </a:lnTo>
              <a:lnTo>
                <a:pt x="0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A9F2F-785E-466B-B788-BC4ED9EA54B8}">
      <dsp:nvSpPr>
        <dsp:cNvPr id="0" name=""/>
        <dsp:cNvSpPr/>
      </dsp:nvSpPr>
      <dsp:spPr>
        <a:xfrm>
          <a:off x="463361" y="2617959"/>
          <a:ext cx="4497258" cy="206642"/>
        </a:xfrm>
        <a:custGeom>
          <a:avLst/>
          <a:gdLst/>
          <a:ahLst/>
          <a:cxnLst/>
          <a:rect l="0" t="0" r="0" b="0"/>
          <a:pathLst>
            <a:path>
              <a:moveTo>
                <a:pt x="4497258" y="0"/>
              </a:moveTo>
              <a:lnTo>
                <a:pt x="4497258" y="103321"/>
              </a:lnTo>
              <a:lnTo>
                <a:pt x="0" y="103321"/>
              </a:lnTo>
              <a:lnTo>
                <a:pt x="0" y="2066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3A182-21FC-43FA-AA9F-10C87C21808E}">
      <dsp:nvSpPr>
        <dsp:cNvPr id="0" name=""/>
        <dsp:cNvSpPr/>
      </dsp:nvSpPr>
      <dsp:spPr>
        <a:xfrm>
          <a:off x="3703321" y="1877231"/>
          <a:ext cx="2514597" cy="740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сходятся даты в протоколах, в заявлениях/в согласиях</a:t>
          </a:r>
          <a:endParaRPr lang="ru-RU" sz="1200" kern="1200" dirty="0"/>
        </a:p>
      </dsp:txBody>
      <dsp:txXfrm>
        <a:off x="3703321" y="1877231"/>
        <a:ext cx="2514597" cy="740728"/>
      </dsp:txXfrm>
    </dsp:sp>
    <dsp:sp modelId="{AA4568E2-EEA4-4518-9060-8A6456D4D352}">
      <dsp:nvSpPr>
        <dsp:cNvPr id="0" name=""/>
        <dsp:cNvSpPr/>
      </dsp:nvSpPr>
      <dsp:spPr>
        <a:xfrm>
          <a:off x="842" y="2824601"/>
          <a:ext cx="925038" cy="1060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Ачхой-Мартановского муниципального района </a:t>
          </a:r>
          <a:endParaRPr lang="ru-RU" sz="900" kern="1200" dirty="0"/>
        </a:p>
      </dsp:txBody>
      <dsp:txXfrm>
        <a:off x="842" y="2824601"/>
        <a:ext cx="925038" cy="1060117"/>
      </dsp:txXfrm>
    </dsp:sp>
    <dsp:sp modelId="{10D2A2DD-51B1-4D7C-B069-DB73DE037A93}">
      <dsp:nvSpPr>
        <dsp:cNvPr id="0" name=""/>
        <dsp:cNvSpPr/>
      </dsp:nvSpPr>
      <dsp:spPr>
        <a:xfrm>
          <a:off x="1132522" y="2824601"/>
          <a:ext cx="950022" cy="107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г. Грозный</a:t>
          </a:r>
          <a:endParaRPr lang="ru-RU" sz="900" kern="1200" dirty="0"/>
        </a:p>
      </dsp:txBody>
      <dsp:txXfrm>
        <a:off x="1132522" y="2824601"/>
        <a:ext cx="950022" cy="1073480"/>
      </dsp:txXfrm>
    </dsp:sp>
    <dsp:sp modelId="{92E6F8DD-9A00-401B-B316-92732BFE2581}">
      <dsp:nvSpPr>
        <dsp:cNvPr id="0" name=""/>
        <dsp:cNvSpPr/>
      </dsp:nvSpPr>
      <dsp:spPr>
        <a:xfrm>
          <a:off x="2289186" y="2824601"/>
          <a:ext cx="801820" cy="108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Грозненского района</a:t>
          </a:r>
          <a:endParaRPr lang="ru-RU" sz="900" kern="1200" dirty="0"/>
        </a:p>
      </dsp:txBody>
      <dsp:txXfrm>
        <a:off x="2289186" y="2824601"/>
        <a:ext cx="801820" cy="1089028"/>
      </dsp:txXfrm>
    </dsp:sp>
    <dsp:sp modelId="{ABFCE90D-A854-4551-A074-3C38B6CB9E9B}">
      <dsp:nvSpPr>
        <dsp:cNvPr id="0" name=""/>
        <dsp:cNvSpPr/>
      </dsp:nvSpPr>
      <dsp:spPr>
        <a:xfrm>
          <a:off x="3297648" y="2824601"/>
          <a:ext cx="771217" cy="107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Гудермесского</a:t>
          </a:r>
          <a:r>
            <a:rPr lang="ru-RU" sz="900" b="1" kern="1200" dirty="0" smtClean="0"/>
            <a:t> муниципального района</a:t>
          </a:r>
          <a:endParaRPr lang="ru-RU" sz="900" kern="1200" dirty="0"/>
        </a:p>
      </dsp:txBody>
      <dsp:txXfrm>
        <a:off x="3297648" y="2824601"/>
        <a:ext cx="771217" cy="1075557"/>
      </dsp:txXfrm>
    </dsp:sp>
    <dsp:sp modelId="{0FC2DE7C-2ECD-49AA-B715-CB37A50A40F7}">
      <dsp:nvSpPr>
        <dsp:cNvPr id="0" name=""/>
        <dsp:cNvSpPr/>
      </dsp:nvSpPr>
      <dsp:spPr>
        <a:xfrm>
          <a:off x="4275508" y="2824601"/>
          <a:ext cx="843463" cy="1077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Урус-Мартановского</a:t>
          </a:r>
          <a:r>
            <a:rPr lang="ru-RU" sz="900" b="1" kern="1200" dirty="0" smtClean="0"/>
            <a:t> муниципального района </a:t>
          </a:r>
          <a:endParaRPr lang="ru-RU" sz="900" kern="1200" dirty="0"/>
        </a:p>
      </dsp:txBody>
      <dsp:txXfrm>
        <a:off x="4275508" y="2824601"/>
        <a:ext cx="843463" cy="1077953"/>
      </dsp:txXfrm>
    </dsp:sp>
    <dsp:sp modelId="{9C431FF2-3693-40D3-8DCA-2F948A55BD2C}">
      <dsp:nvSpPr>
        <dsp:cNvPr id="0" name=""/>
        <dsp:cNvSpPr/>
      </dsp:nvSpPr>
      <dsp:spPr>
        <a:xfrm>
          <a:off x="5325613" y="2824601"/>
          <a:ext cx="1008019" cy="108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Итум-Калинского</a:t>
          </a:r>
          <a:r>
            <a:rPr lang="ru-RU" sz="900" b="1" kern="1200" dirty="0" smtClean="0"/>
            <a:t> муниципального района</a:t>
          </a:r>
          <a:endParaRPr lang="ru-RU" sz="900" kern="1200" dirty="0"/>
        </a:p>
      </dsp:txBody>
      <dsp:txXfrm>
        <a:off x="5325613" y="2824601"/>
        <a:ext cx="1008019" cy="1086528"/>
      </dsp:txXfrm>
    </dsp:sp>
    <dsp:sp modelId="{071895A4-3550-44C7-B2EB-9D630EB3E5B2}">
      <dsp:nvSpPr>
        <dsp:cNvPr id="0" name=""/>
        <dsp:cNvSpPr/>
      </dsp:nvSpPr>
      <dsp:spPr>
        <a:xfrm>
          <a:off x="6540275" y="2824601"/>
          <a:ext cx="945515" cy="108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Курчалоевского</a:t>
          </a:r>
          <a:r>
            <a:rPr lang="ru-RU" sz="900" b="1" kern="1200" dirty="0" smtClean="0"/>
            <a:t> муниципального района</a:t>
          </a:r>
          <a:endParaRPr lang="ru-RU" sz="900" kern="1200" dirty="0"/>
        </a:p>
      </dsp:txBody>
      <dsp:txXfrm>
        <a:off x="6540275" y="2824601"/>
        <a:ext cx="945515" cy="1080801"/>
      </dsp:txXfrm>
    </dsp:sp>
    <dsp:sp modelId="{A5073708-2ED4-4652-80B3-D05386550568}">
      <dsp:nvSpPr>
        <dsp:cNvPr id="0" name=""/>
        <dsp:cNvSpPr/>
      </dsp:nvSpPr>
      <dsp:spPr>
        <a:xfrm>
          <a:off x="7692432" y="2824601"/>
          <a:ext cx="1052772" cy="107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Шатойского</a:t>
          </a:r>
          <a:r>
            <a:rPr lang="ru-RU" sz="900" b="1" kern="1200" dirty="0" smtClean="0"/>
            <a:t> муниципального района </a:t>
          </a:r>
          <a:endParaRPr lang="ru-RU" sz="900" kern="1200" dirty="0"/>
        </a:p>
      </dsp:txBody>
      <dsp:txXfrm>
        <a:off x="7692432" y="2824601"/>
        <a:ext cx="1052772" cy="1073377"/>
      </dsp:txXfrm>
    </dsp:sp>
    <dsp:sp modelId="{BF2B3E20-89D7-4182-9429-4F1D57A42DCA}">
      <dsp:nvSpPr>
        <dsp:cNvPr id="0" name=""/>
        <dsp:cNvSpPr/>
      </dsp:nvSpPr>
      <dsp:spPr>
        <a:xfrm>
          <a:off x="8951847" y="2824601"/>
          <a:ext cx="968550" cy="1057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ТПМПК </a:t>
          </a:r>
          <a:r>
            <a:rPr lang="ru-RU" sz="900" b="1" kern="1200" dirty="0" err="1" smtClean="0"/>
            <a:t>Шелковского</a:t>
          </a:r>
          <a:r>
            <a:rPr lang="ru-RU" sz="900" b="1" kern="1200" dirty="0" smtClean="0"/>
            <a:t> муниципального района </a:t>
          </a:r>
          <a:endParaRPr lang="ru-RU" sz="900" kern="1200" dirty="0"/>
        </a:p>
      </dsp:txBody>
      <dsp:txXfrm>
        <a:off x="8951847" y="2824601"/>
        <a:ext cx="968550" cy="1057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867AA-1FBF-410F-9134-605EBDC6A4E1}">
      <dsp:nvSpPr>
        <dsp:cNvPr id="0" name=""/>
        <dsp:cNvSpPr/>
      </dsp:nvSpPr>
      <dsp:spPr>
        <a:xfrm>
          <a:off x="0" y="954566"/>
          <a:ext cx="7486904" cy="299476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BA561-93FD-478D-8DF7-F1CFECD6DE1B}">
      <dsp:nvSpPr>
        <dsp:cNvPr id="0" name=""/>
        <dsp:cNvSpPr/>
      </dsp:nvSpPr>
      <dsp:spPr>
        <a:xfrm>
          <a:off x="898428" y="1478649"/>
          <a:ext cx="2470678" cy="146743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Срок оформления заключения не соблюли</a:t>
          </a:r>
          <a:endParaRPr lang="ru-RU" sz="2400" kern="1200" dirty="0"/>
        </a:p>
      </dsp:txBody>
      <dsp:txXfrm>
        <a:off x="898428" y="1478649"/>
        <a:ext cx="2470678" cy="1467433"/>
      </dsp:txXfrm>
    </dsp:sp>
    <dsp:sp modelId="{446E623C-4C36-4DD0-A335-0B416ED60804}">
      <dsp:nvSpPr>
        <dsp:cNvPr id="0" name=""/>
        <dsp:cNvSpPr/>
      </dsp:nvSpPr>
      <dsp:spPr>
        <a:xfrm>
          <a:off x="3743452" y="1957811"/>
          <a:ext cx="2919892" cy="146743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ТПМПК Шалинского муниципального района </a:t>
          </a:r>
          <a:endParaRPr lang="ru-RU" sz="2400" kern="1200" dirty="0"/>
        </a:p>
      </dsp:txBody>
      <dsp:txXfrm>
        <a:off x="3743452" y="1957811"/>
        <a:ext cx="2919892" cy="14674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F4B7-2CAC-41B8-A708-0E7FAA68A996}">
      <dsp:nvSpPr>
        <dsp:cNvPr id="0" name=""/>
        <dsp:cNvSpPr/>
      </dsp:nvSpPr>
      <dsp:spPr>
        <a:xfrm>
          <a:off x="3180323" y="1369432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DDE53D-DB18-46F1-90A6-F2782E391574}">
      <dsp:nvSpPr>
        <dsp:cNvPr id="0" name=""/>
        <dsp:cNvSpPr/>
      </dsp:nvSpPr>
      <dsp:spPr>
        <a:xfrm>
          <a:off x="2735074" y="10160"/>
          <a:ext cx="2657851" cy="10430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Отсутствует печать «копия верна» на копиях</a:t>
          </a:r>
          <a:endParaRPr lang="ru-RU" sz="1800" kern="1200" dirty="0"/>
        </a:p>
      </dsp:txBody>
      <dsp:txXfrm>
        <a:off x="2735074" y="10160"/>
        <a:ext cx="2657851" cy="1043093"/>
      </dsp:txXfrm>
    </dsp:sp>
    <dsp:sp modelId="{5A5D106C-7D55-4918-A79C-6EFA174FBFB5}">
      <dsp:nvSpPr>
        <dsp:cNvPr id="0" name=""/>
        <dsp:cNvSpPr/>
      </dsp:nvSpPr>
      <dsp:spPr>
        <a:xfrm>
          <a:off x="3698747" y="1618691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A33025-264E-47A3-9D3E-9BF1E13F0B14}">
      <dsp:nvSpPr>
        <dsp:cNvPr id="0" name=""/>
        <dsp:cNvSpPr/>
      </dsp:nvSpPr>
      <dsp:spPr>
        <a:xfrm>
          <a:off x="5684073" y="1019386"/>
          <a:ext cx="1914631" cy="11921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Ачхой-Мартановского муниципального района </a:t>
          </a:r>
          <a:endParaRPr lang="ru-RU" sz="1800" kern="1200" dirty="0"/>
        </a:p>
      </dsp:txBody>
      <dsp:txXfrm>
        <a:off x="5684073" y="1019386"/>
        <a:ext cx="1914631" cy="1192106"/>
      </dsp:txXfrm>
    </dsp:sp>
    <dsp:sp modelId="{EE8232D1-880A-4A56-ACE1-B5E9ECCCD607}">
      <dsp:nvSpPr>
        <dsp:cNvPr id="0" name=""/>
        <dsp:cNvSpPr/>
      </dsp:nvSpPr>
      <dsp:spPr>
        <a:xfrm>
          <a:off x="3826143" y="2179523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2AAC54-44D7-4750-A714-E0476D848C26}">
      <dsp:nvSpPr>
        <dsp:cNvPr id="0" name=""/>
        <dsp:cNvSpPr/>
      </dsp:nvSpPr>
      <dsp:spPr>
        <a:xfrm>
          <a:off x="5868172" y="2536613"/>
          <a:ext cx="1877811" cy="1273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</a:t>
          </a:r>
          <a:r>
            <a:rPr lang="ru-RU" sz="1800" b="1" kern="1200" dirty="0" err="1" smtClean="0"/>
            <a:t>Веденского</a:t>
          </a:r>
          <a:r>
            <a:rPr lang="ru-RU" sz="1800" b="1" kern="1200" dirty="0" smtClean="0"/>
            <a:t> муниципального района </a:t>
          </a:r>
          <a:endParaRPr lang="ru-RU" sz="1800" kern="1200" dirty="0"/>
        </a:p>
      </dsp:txBody>
      <dsp:txXfrm>
        <a:off x="5868172" y="2536613"/>
        <a:ext cx="1877811" cy="1273386"/>
      </dsp:txXfrm>
    </dsp:sp>
    <dsp:sp modelId="{20C7182A-8C92-4A16-AB5A-095C6E628E0F}">
      <dsp:nvSpPr>
        <dsp:cNvPr id="0" name=""/>
        <dsp:cNvSpPr/>
      </dsp:nvSpPr>
      <dsp:spPr>
        <a:xfrm>
          <a:off x="3467518" y="2629272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E25176-99AA-4257-B5FB-E02A2DBB5482}">
      <dsp:nvSpPr>
        <dsp:cNvPr id="0" name=""/>
        <dsp:cNvSpPr/>
      </dsp:nvSpPr>
      <dsp:spPr>
        <a:xfrm>
          <a:off x="5058135" y="4243493"/>
          <a:ext cx="2025091" cy="116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г. Грозный</a:t>
          </a:r>
          <a:endParaRPr lang="ru-RU" sz="1800" kern="1200" dirty="0"/>
        </a:p>
      </dsp:txBody>
      <dsp:txXfrm>
        <a:off x="5058135" y="4243493"/>
        <a:ext cx="2025091" cy="1165013"/>
      </dsp:txXfrm>
    </dsp:sp>
    <dsp:sp modelId="{22C0239F-0419-4B29-831B-1DB2072B1E0B}">
      <dsp:nvSpPr>
        <dsp:cNvPr id="0" name=""/>
        <dsp:cNvSpPr/>
      </dsp:nvSpPr>
      <dsp:spPr>
        <a:xfrm>
          <a:off x="2893129" y="2629272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1FE675-1FD7-453B-89F3-9DDD612D6AB3}">
      <dsp:nvSpPr>
        <dsp:cNvPr id="0" name=""/>
        <dsp:cNvSpPr/>
      </dsp:nvSpPr>
      <dsp:spPr>
        <a:xfrm>
          <a:off x="1044772" y="4243493"/>
          <a:ext cx="2025091" cy="11650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Грозненского района</a:t>
          </a:r>
          <a:endParaRPr lang="ru-RU" sz="1800" kern="1200" dirty="0"/>
        </a:p>
      </dsp:txBody>
      <dsp:txXfrm>
        <a:off x="1044772" y="4243493"/>
        <a:ext cx="2025091" cy="1165013"/>
      </dsp:txXfrm>
    </dsp:sp>
    <dsp:sp modelId="{E4C0BF73-4876-4AB7-88C4-DBDBA3EBE2A7}">
      <dsp:nvSpPr>
        <dsp:cNvPr id="0" name=""/>
        <dsp:cNvSpPr/>
      </dsp:nvSpPr>
      <dsp:spPr>
        <a:xfrm>
          <a:off x="2534503" y="2179523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C577E6-AE46-4F46-84DE-8E5AC4CC8C65}">
      <dsp:nvSpPr>
        <dsp:cNvPr id="0" name=""/>
        <dsp:cNvSpPr/>
      </dsp:nvSpPr>
      <dsp:spPr>
        <a:xfrm>
          <a:off x="382015" y="2536613"/>
          <a:ext cx="1877811" cy="1273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</a:t>
          </a:r>
          <a:r>
            <a:rPr lang="ru-RU" sz="1800" b="1" kern="1200" dirty="0" err="1" smtClean="0"/>
            <a:t>Гудермесского</a:t>
          </a:r>
          <a:r>
            <a:rPr lang="ru-RU" sz="1800" b="1" kern="1200" dirty="0" smtClean="0"/>
            <a:t> муниципального района</a:t>
          </a:r>
          <a:endParaRPr lang="ru-RU" sz="1800" kern="1200" dirty="0"/>
        </a:p>
      </dsp:txBody>
      <dsp:txXfrm>
        <a:off x="382015" y="2536613"/>
        <a:ext cx="1877811" cy="1273386"/>
      </dsp:txXfrm>
    </dsp:sp>
    <dsp:sp modelId="{21F009D2-2104-41E9-B329-FACDD2BD3AC6}">
      <dsp:nvSpPr>
        <dsp:cNvPr id="0" name=""/>
        <dsp:cNvSpPr/>
      </dsp:nvSpPr>
      <dsp:spPr>
        <a:xfrm>
          <a:off x="2661900" y="1618691"/>
          <a:ext cx="1767352" cy="1767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BE178C-EFEA-48F7-8FFC-E8D64B58B75C}">
      <dsp:nvSpPr>
        <dsp:cNvPr id="0" name=""/>
        <dsp:cNvSpPr/>
      </dsp:nvSpPr>
      <dsp:spPr>
        <a:xfrm>
          <a:off x="529295" y="1019386"/>
          <a:ext cx="1914631" cy="11921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ТПМПК </a:t>
          </a:r>
          <a:r>
            <a:rPr lang="ru-RU" sz="1800" b="1" kern="1200" dirty="0" err="1" smtClean="0"/>
            <a:t>Итум-Калинского</a:t>
          </a:r>
          <a:r>
            <a:rPr lang="ru-RU" sz="1800" b="1" kern="1200" dirty="0" smtClean="0"/>
            <a:t> муниципального района</a:t>
          </a:r>
          <a:endParaRPr lang="ru-RU" sz="1800" kern="1200" dirty="0"/>
        </a:p>
      </dsp:txBody>
      <dsp:txXfrm>
        <a:off x="529295" y="1019386"/>
        <a:ext cx="1914631" cy="1192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EB6E2-6AEE-47F6-9D0B-EEAC5E2CFD94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Отсутствуют записи врачей (</a:t>
          </a:r>
          <a:r>
            <a:rPr lang="ru-RU" sz="1300" b="0" i="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включенных в состав ПМПК</a:t>
          </a:r>
          <a:r>
            <a:rPr lang="ru-RU" sz="1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)</a:t>
          </a:r>
          <a:endParaRPr lang="ru-RU" sz="1300" kern="1200" dirty="0"/>
        </a:p>
      </dsp:txBody>
      <dsp:txXfrm>
        <a:off x="3536355" y="2181688"/>
        <a:ext cx="1055289" cy="1055289"/>
      </dsp:txXfrm>
    </dsp:sp>
    <dsp:sp modelId="{78CC120D-DA0B-4F44-829D-E5F93310A2EB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2718" y="1726216"/>
        <a:ext cx="22563" cy="22563"/>
      </dsp:txXfrm>
    </dsp:sp>
    <dsp:sp modelId="{540A13EC-4A5A-4ADE-B687-2CC0F42CFAA6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ТПМПК </a:t>
          </a:r>
          <a:r>
            <a:rPr lang="ru-RU" sz="1000" b="1" kern="1200" dirty="0" err="1" smtClean="0"/>
            <a:t>Шелковского</a:t>
          </a:r>
          <a:r>
            <a:rPr lang="ru-RU" sz="1000" b="1" kern="1200" dirty="0" smtClean="0"/>
            <a:t> муниципального района </a:t>
          </a:r>
          <a:endParaRPr lang="ru-RU" sz="1000" kern="1200" dirty="0"/>
        </a:p>
      </dsp:txBody>
      <dsp:txXfrm>
        <a:off x="3536355" y="238017"/>
        <a:ext cx="1055289" cy="1055289"/>
      </dsp:txXfrm>
    </dsp:sp>
    <dsp:sp modelId="{A3F5C06C-2683-4249-B5DE-E897B994D12F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4554" y="2698051"/>
        <a:ext cx="22563" cy="22563"/>
      </dsp:txXfrm>
    </dsp:sp>
    <dsp:sp modelId="{699D0987-D98D-4D11-B8D5-560400BC3E9D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ТПМПК Ачхой-Мартановского муниципального района </a:t>
          </a:r>
          <a:endParaRPr lang="ru-RU" sz="1000" kern="1200"/>
        </a:p>
      </dsp:txBody>
      <dsp:txXfrm>
        <a:off x="5480027" y="2181688"/>
        <a:ext cx="1055289" cy="1055289"/>
      </dsp:txXfrm>
    </dsp:sp>
    <dsp:sp modelId="{816F2C0F-7A51-4740-AEAB-3004CE1A7B20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2718" y="3669887"/>
        <a:ext cx="22563" cy="22563"/>
      </dsp:txXfrm>
    </dsp:sp>
    <dsp:sp modelId="{58DD2D92-76A5-41E4-8172-B6BBBCDA5D39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ТПМПК Веденского муниципального района </a:t>
          </a:r>
          <a:endParaRPr lang="ru-RU" sz="1000" kern="1200"/>
        </a:p>
      </dsp:txBody>
      <dsp:txXfrm>
        <a:off x="3536355" y="4125360"/>
        <a:ext cx="1055289" cy="1055289"/>
      </dsp:txXfrm>
    </dsp:sp>
    <dsp:sp modelId="{AAAD07B2-AE9A-4801-A35C-93006BCD1022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80882" y="2698051"/>
        <a:ext cx="22563" cy="22563"/>
      </dsp:txXfrm>
    </dsp:sp>
    <dsp:sp modelId="{C71DD464-ACE1-427B-8BD9-652CA910253B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ТПМПК Надтеречного муниципального района</a:t>
          </a:r>
          <a:endParaRPr lang="ru-RU" sz="1000" kern="1200" dirty="0"/>
        </a:p>
      </dsp:txBody>
      <dsp:txXfrm>
        <a:off x="1592683" y="2181688"/>
        <a:ext cx="1055289" cy="105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0725-4CEA-42C1-A4F7-B335A6FB4C0B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протоколах отсутствует подпись руководителя ПМПК</a:t>
          </a:r>
          <a:endParaRPr lang="ru-RU" sz="2100" kern="1200" dirty="0"/>
        </a:p>
      </dsp:txBody>
      <dsp:txXfrm>
        <a:off x="2702137" y="42663"/>
        <a:ext cx="2723724" cy="1320771"/>
      </dsp:txXfrm>
    </dsp:sp>
    <dsp:sp modelId="{0E3E8532-F887-4B89-B049-79A12620C354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638675" y="2562023"/>
        <a:ext cx="1167307" cy="294619"/>
      </dsp:txXfrm>
    </dsp:sp>
    <dsp:sp modelId="{2D154E6C-B5AB-401D-89FF-FB2512ED0196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ТПМПК Надтеречного муниципального района</a:t>
          </a:r>
          <a:endParaRPr lang="ru-RU" sz="2100" kern="1200" dirty="0"/>
        </a:p>
      </dsp:txBody>
      <dsp:txXfrm>
        <a:off x="5018795" y="4055232"/>
        <a:ext cx="2723724" cy="1320771"/>
      </dsp:txXfrm>
    </dsp:sp>
    <dsp:sp modelId="{4ACEA2BD-B3BD-4BA2-B1E7-72FFB1E3C753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480346" y="4568308"/>
        <a:ext cx="1167307" cy="294619"/>
      </dsp:txXfrm>
    </dsp:sp>
    <dsp:sp modelId="{703C47C0-6733-4703-A871-0157086F0872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ТПМПК Веденского муниципального района </a:t>
          </a:r>
          <a:endParaRPr lang="ru-RU" sz="2100" kern="1200"/>
        </a:p>
      </dsp:txBody>
      <dsp:txXfrm>
        <a:off x="385480" y="4055232"/>
        <a:ext cx="2723724" cy="1320771"/>
      </dsp:txXfrm>
    </dsp:sp>
    <dsp:sp modelId="{0653B83F-881C-4132-8B28-4F32DB8BB0B6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22017" y="2562023"/>
        <a:ext cx="1167307" cy="294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3043-F352-4E7A-A5AE-206733043185}">
      <dsp:nvSpPr>
        <dsp:cNvPr id="0" name=""/>
        <dsp:cNvSpPr/>
      </dsp:nvSpPr>
      <dsp:spPr>
        <a:xfrm>
          <a:off x="1349" y="875771"/>
          <a:ext cx="3667124" cy="366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протоколах имеются записи специалистов, отсутствуют их подписи           </a:t>
          </a:r>
          <a:endParaRPr lang="ru-RU" sz="1200" kern="1200" dirty="0"/>
        </a:p>
      </dsp:txBody>
      <dsp:txXfrm>
        <a:off x="538387" y="1412809"/>
        <a:ext cx="2593048" cy="2593048"/>
      </dsp:txXfrm>
    </dsp:sp>
    <dsp:sp modelId="{59CAF07C-D988-4895-BE7B-3B9E71DC1A4F}">
      <dsp:nvSpPr>
        <dsp:cNvPr id="0" name=""/>
        <dsp:cNvSpPr/>
      </dsp:nvSpPr>
      <dsp:spPr>
        <a:xfrm rot="19041445">
          <a:off x="3619014" y="2203270"/>
          <a:ext cx="1197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95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3DAA8-6CD7-4B12-A70E-B71B3655BC2B}">
      <dsp:nvSpPr>
        <dsp:cNvPr id="0" name=""/>
        <dsp:cNvSpPr/>
      </dsp:nvSpPr>
      <dsp:spPr>
        <a:xfrm>
          <a:off x="4658598" y="1797508"/>
          <a:ext cx="428635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D7531-EAAF-4DAB-96BA-3C437C8FA8D5}">
      <dsp:nvSpPr>
        <dsp:cNvPr id="0" name=""/>
        <dsp:cNvSpPr/>
      </dsp:nvSpPr>
      <dsp:spPr>
        <a:xfrm>
          <a:off x="5087234" y="885683"/>
          <a:ext cx="3039415" cy="1823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ТПМПК Наурского муниципального района</a:t>
          </a:r>
          <a:endParaRPr lang="ru-RU" sz="2500" kern="1200"/>
        </a:p>
      </dsp:txBody>
      <dsp:txXfrm>
        <a:off x="5087234" y="885683"/>
        <a:ext cx="3039415" cy="1823649"/>
      </dsp:txXfrm>
    </dsp:sp>
    <dsp:sp modelId="{0170675D-34B7-40CB-A853-699FCECC79DC}">
      <dsp:nvSpPr>
        <dsp:cNvPr id="0" name=""/>
        <dsp:cNvSpPr/>
      </dsp:nvSpPr>
      <dsp:spPr>
        <a:xfrm rot="2558555">
          <a:off x="3619014" y="3215396"/>
          <a:ext cx="1197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95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A6264-E091-40C8-AF78-CBF422D4C7CE}">
      <dsp:nvSpPr>
        <dsp:cNvPr id="0" name=""/>
        <dsp:cNvSpPr/>
      </dsp:nvSpPr>
      <dsp:spPr>
        <a:xfrm>
          <a:off x="4658598" y="3621158"/>
          <a:ext cx="428635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2BEC6-1954-4E8A-84D7-27AF91E2DF02}">
      <dsp:nvSpPr>
        <dsp:cNvPr id="0" name=""/>
        <dsp:cNvSpPr/>
      </dsp:nvSpPr>
      <dsp:spPr>
        <a:xfrm>
          <a:off x="5087234" y="2709333"/>
          <a:ext cx="3039415" cy="1823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ТПМПК Ножай-</a:t>
          </a:r>
          <a:r>
            <a:rPr lang="ru-RU" sz="2500" b="1" kern="1200" dirty="0" err="1" smtClean="0"/>
            <a:t>Юртовского</a:t>
          </a:r>
          <a:r>
            <a:rPr lang="ru-RU" sz="2500" b="1" kern="1200" dirty="0" smtClean="0"/>
            <a:t> муниципального района</a:t>
          </a:r>
          <a:endParaRPr lang="ru-RU" sz="2500" kern="1200" dirty="0"/>
        </a:p>
      </dsp:txBody>
      <dsp:txXfrm>
        <a:off x="5087234" y="2709333"/>
        <a:ext cx="3039415" cy="1823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3043-F352-4E7A-A5AE-206733043185}">
      <dsp:nvSpPr>
        <dsp:cNvPr id="0" name=""/>
        <dsp:cNvSpPr/>
      </dsp:nvSpPr>
      <dsp:spPr>
        <a:xfrm>
          <a:off x="1349" y="875771"/>
          <a:ext cx="3667124" cy="366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протоколах не имеются записи </a:t>
          </a:r>
          <a:r>
            <a:rPr lang="ru-RU" sz="1200" kern="1200" dirty="0" err="1" smtClean="0"/>
            <a:t>специалистов,но</a:t>
          </a:r>
          <a:r>
            <a:rPr lang="ru-RU" sz="1200" kern="1200" dirty="0" smtClean="0"/>
            <a:t> имеются их подписи           </a:t>
          </a:r>
          <a:endParaRPr lang="ru-RU" sz="1200" kern="1200" dirty="0"/>
        </a:p>
      </dsp:txBody>
      <dsp:txXfrm>
        <a:off x="538387" y="1412809"/>
        <a:ext cx="2593048" cy="2593048"/>
      </dsp:txXfrm>
    </dsp:sp>
    <dsp:sp modelId="{59CAF07C-D988-4895-BE7B-3B9E71DC1A4F}">
      <dsp:nvSpPr>
        <dsp:cNvPr id="0" name=""/>
        <dsp:cNvSpPr/>
      </dsp:nvSpPr>
      <dsp:spPr>
        <a:xfrm rot="2558555">
          <a:off x="3619014" y="3215396"/>
          <a:ext cx="1197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795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3DAA8-6CD7-4B12-A70E-B71B3655BC2B}">
      <dsp:nvSpPr>
        <dsp:cNvPr id="0" name=""/>
        <dsp:cNvSpPr/>
      </dsp:nvSpPr>
      <dsp:spPr>
        <a:xfrm>
          <a:off x="4658598" y="3621158"/>
          <a:ext cx="428635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D7531-EAAF-4DAB-96BA-3C437C8FA8D5}">
      <dsp:nvSpPr>
        <dsp:cNvPr id="0" name=""/>
        <dsp:cNvSpPr/>
      </dsp:nvSpPr>
      <dsp:spPr>
        <a:xfrm>
          <a:off x="5087234" y="2709333"/>
          <a:ext cx="3039415" cy="1823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ТПМПК Надтеречного муниципального района</a:t>
          </a:r>
          <a:endParaRPr lang="ru-RU" sz="2700" kern="1200" dirty="0"/>
        </a:p>
      </dsp:txBody>
      <dsp:txXfrm>
        <a:off x="5087234" y="2709333"/>
        <a:ext cx="3039415" cy="18236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2E7E0-3FC9-4DB8-85CA-23D480B060EA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Специалисты, заполнявшие протокол, отсутствуют в приказах о составе ПМПК</a:t>
          </a:r>
          <a:endParaRPr lang="ru-RU" sz="1800" kern="1200" dirty="0"/>
        </a:p>
      </dsp:txBody>
      <dsp:txXfrm>
        <a:off x="3222550" y="3385345"/>
        <a:ext cx="1682900" cy="1682900"/>
      </dsp:txXfrm>
    </dsp:sp>
    <dsp:sp modelId="{A9125EB0-5D26-451B-A3E4-297281590434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C53D0-2680-42CE-9CE4-429AD907D032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ТПМПК Шатойского муниципального района </a:t>
          </a:r>
          <a:endParaRPr lang="ru-RU" sz="2000" kern="1200"/>
        </a:p>
      </dsp:txBody>
      <dsp:txXfrm>
        <a:off x="266475" y="1470807"/>
        <a:ext cx="2155027" cy="1702830"/>
      </dsp:txXfrm>
    </dsp:sp>
    <dsp:sp modelId="{A8899516-D6E7-4757-8398-1A847A07CEAC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31E7D-04C6-4C7B-9CCE-9DDEBA7BD8D6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ТПМПК Ачхой-Мартановского муниципального района </a:t>
          </a:r>
          <a:endParaRPr lang="ru-RU" sz="2000" kern="1200"/>
        </a:p>
      </dsp:txBody>
      <dsp:txXfrm>
        <a:off x="2986486" y="54858"/>
        <a:ext cx="2155027" cy="1702830"/>
      </dsp:txXfrm>
    </dsp:sp>
    <dsp:sp modelId="{FED0482E-FD85-473D-8A44-D2DD037B3A09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8C784-A06E-4CEB-B82C-010E2C695296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ТПМПК Урус-Мартановского муниципального района </a:t>
          </a:r>
          <a:endParaRPr lang="ru-RU" sz="2000" kern="1200"/>
        </a:p>
      </dsp:txBody>
      <dsp:txXfrm>
        <a:off x="5706497" y="1470807"/>
        <a:ext cx="2155027" cy="17028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388AF-52E1-430B-BF43-55F3EEBAB65B}">
      <dsp:nvSpPr>
        <dsp:cNvPr id="0" name=""/>
        <dsp:cNvSpPr/>
      </dsp:nvSpPr>
      <dsp:spPr>
        <a:xfrm>
          <a:off x="2592918" y="1094"/>
          <a:ext cx="2739979" cy="13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Протокол без номера/даты обследования</a:t>
          </a:r>
          <a:endParaRPr lang="ru-RU" sz="2100" kern="1200" dirty="0"/>
        </a:p>
      </dsp:txBody>
      <dsp:txXfrm>
        <a:off x="2633044" y="41220"/>
        <a:ext cx="2659727" cy="1289737"/>
      </dsp:txXfrm>
    </dsp:sp>
    <dsp:sp modelId="{BFAE9CD2-C524-44B4-85FD-190483ADA074}">
      <dsp:nvSpPr>
        <dsp:cNvPr id="0" name=""/>
        <dsp:cNvSpPr/>
      </dsp:nvSpPr>
      <dsp:spPr>
        <a:xfrm rot="3600000">
          <a:off x="4380669" y="2404222"/>
          <a:ext cx="1425242" cy="4794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24518" y="2500121"/>
        <a:ext cx="1137544" cy="287698"/>
      </dsp:txXfrm>
    </dsp:sp>
    <dsp:sp modelId="{26DC7B8D-DC8C-4568-878D-D9054A45605B}">
      <dsp:nvSpPr>
        <dsp:cNvPr id="0" name=""/>
        <dsp:cNvSpPr/>
      </dsp:nvSpPr>
      <dsp:spPr>
        <a:xfrm>
          <a:off x="4853684" y="3916857"/>
          <a:ext cx="2739979" cy="13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ТПМПК </a:t>
          </a:r>
          <a:r>
            <a:rPr lang="ru-RU" sz="2100" b="1" kern="1200" dirty="0" err="1" smtClean="0"/>
            <a:t>Веденского</a:t>
          </a:r>
          <a:r>
            <a:rPr lang="ru-RU" sz="2100" b="1" kern="1200" dirty="0" smtClean="0"/>
            <a:t> муниципального района </a:t>
          </a:r>
          <a:endParaRPr lang="ru-RU" sz="2100" kern="1200" dirty="0"/>
        </a:p>
      </dsp:txBody>
      <dsp:txXfrm>
        <a:off x="4893810" y="3956983"/>
        <a:ext cx="2659727" cy="1289737"/>
      </dsp:txXfrm>
    </dsp:sp>
    <dsp:sp modelId="{03ECDE07-A805-4F6E-940A-506759775AE2}">
      <dsp:nvSpPr>
        <dsp:cNvPr id="0" name=""/>
        <dsp:cNvSpPr/>
      </dsp:nvSpPr>
      <dsp:spPr>
        <a:xfrm rot="10800000">
          <a:off x="3250286" y="4362103"/>
          <a:ext cx="1425242" cy="4794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94135" y="4458002"/>
        <a:ext cx="1137544" cy="287698"/>
      </dsp:txXfrm>
    </dsp:sp>
    <dsp:sp modelId="{2A69C6FF-2039-48E8-8D47-A6D3F64B270A}">
      <dsp:nvSpPr>
        <dsp:cNvPr id="0" name=""/>
        <dsp:cNvSpPr/>
      </dsp:nvSpPr>
      <dsp:spPr>
        <a:xfrm>
          <a:off x="332151" y="3916857"/>
          <a:ext cx="2739979" cy="13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ТПМПК </a:t>
          </a:r>
          <a:r>
            <a:rPr lang="ru-RU" sz="2100" b="1" kern="1200" dirty="0" err="1" smtClean="0"/>
            <a:t>Гудермесского</a:t>
          </a:r>
          <a:r>
            <a:rPr lang="ru-RU" sz="2100" b="1" kern="1200" dirty="0" smtClean="0"/>
            <a:t> муниципального района</a:t>
          </a:r>
          <a:endParaRPr lang="ru-RU" sz="2100" kern="1200" dirty="0"/>
        </a:p>
      </dsp:txBody>
      <dsp:txXfrm>
        <a:off x="372277" y="3956983"/>
        <a:ext cx="2659727" cy="1289737"/>
      </dsp:txXfrm>
    </dsp:sp>
    <dsp:sp modelId="{033F8731-A49A-4C75-B2F2-6B67630432C7}">
      <dsp:nvSpPr>
        <dsp:cNvPr id="0" name=""/>
        <dsp:cNvSpPr/>
      </dsp:nvSpPr>
      <dsp:spPr>
        <a:xfrm rot="18000000">
          <a:off x="2119903" y="2404222"/>
          <a:ext cx="1425242" cy="4794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63752" y="2500121"/>
        <a:ext cx="1137544" cy="287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E04C-2663-4EDC-BA95-BE5D305C8EF0}">
      <dsp:nvSpPr>
        <dsp:cNvPr id="0" name=""/>
        <dsp:cNvSpPr/>
      </dsp:nvSpPr>
      <dsp:spPr>
        <a:xfrm>
          <a:off x="3255801" y="1531612"/>
          <a:ext cx="3637062" cy="351588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 возможно обработать, в связи с тем, что отсутствует полнота предоставленных протоколов</a:t>
          </a:r>
          <a:endParaRPr lang="ru-RU" sz="1700" kern="1200" dirty="0"/>
        </a:p>
      </dsp:txBody>
      <dsp:txXfrm>
        <a:off x="3977956" y="2355191"/>
        <a:ext cx="2192752" cy="1807237"/>
      </dsp:txXfrm>
    </dsp:sp>
    <dsp:sp modelId="{352AFA93-2F68-4DDB-B4E3-D97028FE31F4}">
      <dsp:nvSpPr>
        <dsp:cNvPr id="0" name=""/>
        <dsp:cNvSpPr/>
      </dsp:nvSpPr>
      <dsp:spPr>
        <a:xfrm>
          <a:off x="2589445" y="3973990"/>
          <a:ext cx="2345409" cy="141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ТПМПК Грозненского района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smtClean="0"/>
            <a:t>ТПМПК Гудермесского муниципального района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smtClean="0"/>
            <a:t>ТПМПК г. Грозный</a:t>
          </a:r>
          <a:endParaRPr lang="ru-RU" sz="1300" kern="1200"/>
        </a:p>
      </dsp:txBody>
      <dsp:txXfrm>
        <a:off x="2630930" y="4015475"/>
        <a:ext cx="2262439" cy="1333431"/>
      </dsp:txXfrm>
    </dsp:sp>
    <dsp:sp modelId="{68AAE3F1-7AF0-4002-B081-FF30AF1CBE79}">
      <dsp:nvSpPr>
        <dsp:cNvPr id="0" name=""/>
        <dsp:cNvSpPr/>
      </dsp:nvSpPr>
      <dsp:spPr>
        <a:xfrm>
          <a:off x="3569925" y="926121"/>
          <a:ext cx="4268282" cy="4268282"/>
        </a:xfrm>
        <a:prstGeom prst="circularArrow">
          <a:avLst>
            <a:gd name="adj1" fmla="val 4878"/>
            <a:gd name="adj2" fmla="val 312630"/>
            <a:gd name="adj3" fmla="val 3273080"/>
            <a:gd name="adj4" fmla="val 1505255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45578-153F-420B-A32C-05CD14666D5E}">
      <dsp:nvSpPr>
        <dsp:cNvPr id="0" name=""/>
        <dsp:cNvSpPr/>
      </dsp:nvSpPr>
      <dsp:spPr>
        <a:xfrm>
          <a:off x="1140968" y="2060112"/>
          <a:ext cx="3138316" cy="129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Отсутствует информационное согласие на медицинское вмешательство или же имеется с подписями врачей не состоящих в составе ПМПК.</a:t>
          </a:r>
          <a:endParaRPr lang="ru-RU" sz="1500" kern="1200" dirty="0"/>
        </a:p>
      </dsp:txBody>
      <dsp:txXfrm>
        <a:off x="1178998" y="2098142"/>
        <a:ext cx="3062256" cy="1222381"/>
      </dsp:txXfrm>
    </dsp:sp>
    <dsp:sp modelId="{85278B78-BCF6-4E9E-944D-2E78AD12CAAA}">
      <dsp:nvSpPr>
        <dsp:cNvPr id="0" name=""/>
        <dsp:cNvSpPr/>
      </dsp:nvSpPr>
      <dsp:spPr>
        <a:xfrm rot="17350740">
          <a:off x="3488643" y="1581161"/>
          <a:ext cx="23549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54925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607232" y="1538350"/>
        <a:ext cx="117746" cy="117746"/>
      </dsp:txXfrm>
    </dsp:sp>
    <dsp:sp modelId="{D08AF049-C763-4A8D-8DB0-28908C376DBA}">
      <dsp:nvSpPr>
        <dsp:cNvPr id="0" name=""/>
        <dsp:cNvSpPr/>
      </dsp:nvSpPr>
      <dsp:spPr>
        <a:xfrm>
          <a:off x="5052926" y="1587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ТПМПК г. Аргун</a:t>
          </a:r>
          <a:endParaRPr lang="ru-RU" sz="1500" kern="1200"/>
        </a:p>
      </dsp:txBody>
      <dsp:txXfrm>
        <a:off x="5081250" y="29911"/>
        <a:ext cx="1877456" cy="910404"/>
      </dsp:txXfrm>
    </dsp:sp>
    <dsp:sp modelId="{1FDA5EF3-6C50-4FF7-BE1F-5A34E89497F1}">
      <dsp:nvSpPr>
        <dsp:cNvPr id="0" name=""/>
        <dsp:cNvSpPr/>
      </dsp:nvSpPr>
      <dsp:spPr>
        <a:xfrm rot="21516463">
          <a:off x="4279167" y="2683562"/>
          <a:ext cx="7991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9195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58784" y="2679644"/>
        <a:ext cx="39959" cy="39959"/>
      </dsp:txXfrm>
    </dsp:sp>
    <dsp:sp modelId="{4394708A-800F-494C-A219-0ACD563191B2}">
      <dsp:nvSpPr>
        <dsp:cNvPr id="0" name=""/>
        <dsp:cNvSpPr/>
      </dsp:nvSpPr>
      <dsp:spPr>
        <a:xfrm>
          <a:off x="5078244" y="2206389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ТПМПК Надтеречного  муниципального района  </a:t>
          </a:r>
          <a:endParaRPr lang="ru-RU" sz="1500" kern="1200" dirty="0"/>
        </a:p>
      </dsp:txBody>
      <dsp:txXfrm>
        <a:off x="5106568" y="2234713"/>
        <a:ext cx="1877456" cy="910404"/>
      </dsp:txXfrm>
    </dsp:sp>
    <dsp:sp modelId="{C6EC2AD3-8B13-4190-A773-A950640EAE36}">
      <dsp:nvSpPr>
        <dsp:cNvPr id="0" name=""/>
        <dsp:cNvSpPr/>
      </dsp:nvSpPr>
      <dsp:spPr>
        <a:xfrm rot="18309881">
          <a:off x="3983065" y="2122236"/>
          <a:ext cx="13970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7026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6653" y="2103373"/>
        <a:ext cx="69851" cy="69851"/>
      </dsp:txXfrm>
    </dsp:sp>
    <dsp:sp modelId="{8D82EB46-5215-45A8-AC03-44C5BBEA98BD}">
      <dsp:nvSpPr>
        <dsp:cNvPr id="0" name=""/>
        <dsp:cNvSpPr/>
      </dsp:nvSpPr>
      <dsp:spPr>
        <a:xfrm>
          <a:off x="5083872" y="1083738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ТПМПК </a:t>
          </a:r>
          <a:r>
            <a:rPr lang="ru-RU" sz="1500" kern="1200" dirty="0" err="1" smtClean="0"/>
            <a:t>Гудермесского</a:t>
          </a:r>
          <a:r>
            <a:rPr lang="ru-RU" sz="1500" kern="1200" dirty="0" smtClean="0"/>
            <a:t> муниципального района </a:t>
          </a:r>
          <a:endParaRPr lang="ru-RU" sz="1500" kern="1200" dirty="0"/>
        </a:p>
      </dsp:txBody>
      <dsp:txXfrm>
        <a:off x="5112196" y="1112062"/>
        <a:ext cx="1877456" cy="910404"/>
      </dsp:txXfrm>
    </dsp:sp>
    <dsp:sp modelId="{6F1381A1-BB1E-4AA6-9CE0-AE9B1BEC8DE5}">
      <dsp:nvSpPr>
        <dsp:cNvPr id="0" name=""/>
        <dsp:cNvSpPr/>
      </dsp:nvSpPr>
      <dsp:spPr>
        <a:xfrm rot="3271570">
          <a:off x="3993036" y="3248746"/>
          <a:ext cx="13641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4165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1014" y="3230704"/>
        <a:ext cx="68208" cy="68208"/>
      </dsp:txXfrm>
    </dsp:sp>
    <dsp:sp modelId="{F9515D87-4C97-4405-A860-23DA4D22F418}">
      <dsp:nvSpPr>
        <dsp:cNvPr id="0" name=""/>
        <dsp:cNvSpPr/>
      </dsp:nvSpPr>
      <dsp:spPr>
        <a:xfrm>
          <a:off x="5070952" y="3336756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ТПМПК Ножай-</a:t>
          </a:r>
          <a:r>
            <a:rPr lang="ru-RU" sz="1500" kern="1200" dirty="0" err="1" smtClean="0"/>
            <a:t>Юртовского</a:t>
          </a:r>
          <a:r>
            <a:rPr lang="ru-RU" sz="1500" kern="1200" dirty="0" smtClean="0"/>
            <a:t> муниципального района   </a:t>
          </a:r>
          <a:endParaRPr lang="ru-RU" sz="1500" kern="1200" dirty="0"/>
        </a:p>
      </dsp:txBody>
      <dsp:txXfrm>
        <a:off x="5099276" y="3365080"/>
        <a:ext cx="1877456" cy="910404"/>
      </dsp:txXfrm>
    </dsp:sp>
    <dsp:sp modelId="{28486F56-1ABE-4063-B070-9A93DFA09FD9}">
      <dsp:nvSpPr>
        <dsp:cNvPr id="0" name=""/>
        <dsp:cNvSpPr/>
      </dsp:nvSpPr>
      <dsp:spPr>
        <a:xfrm rot="4249260">
          <a:off x="3488643" y="3805381"/>
          <a:ext cx="23549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54925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607232" y="3762570"/>
        <a:ext cx="117746" cy="117746"/>
      </dsp:txXfrm>
    </dsp:sp>
    <dsp:sp modelId="{F4133324-A055-4629-AFA9-CCE3ED102C8B}">
      <dsp:nvSpPr>
        <dsp:cNvPr id="0" name=""/>
        <dsp:cNvSpPr/>
      </dsp:nvSpPr>
      <dsp:spPr>
        <a:xfrm>
          <a:off x="5052926" y="4450027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ТПМПК Итум-Калинского муниципального района</a:t>
          </a:r>
          <a:endParaRPr lang="ru-RU" sz="1500" kern="1200"/>
        </a:p>
      </dsp:txBody>
      <dsp:txXfrm>
        <a:off x="5081250" y="4478351"/>
        <a:ext cx="1877456" cy="91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C37A-B286-47AF-B1BC-CEAE45F907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AC336-13CE-4BFA-A63E-35B03CA8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9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C336-13CE-4BFA-A63E-35B03CA8E4E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2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C336-13CE-4BFA-A63E-35B03CA8E4E1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C336-13CE-4BFA-A63E-35B03CA8E4E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8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75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8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91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4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1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5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9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3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7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3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42AF-1808-41A4-A139-B6295C2FA6E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7A0441-A7CE-4A51-BA62-BAB5C6758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4592" y="281568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«Организация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деятельности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психолого-медико-педагогических комиссий»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</a:t>
            </a:r>
          </a:p>
        </p:txBody>
      </p:sp>
      <p:pic>
        <p:nvPicPr>
          <p:cNvPr id="10" name="Picture 2" descr="-e1612862302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25954" cy="12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86292" y="6030214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7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962656" y="2788920"/>
            <a:ext cx="1874520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89" t="39252" r="26752" b="35351"/>
          <a:stretch/>
        </p:blipFill>
        <p:spPr>
          <a:xfrm>
            <a:off x="763353" y="1692386"/>
            <a:ext cx="8313576" cy="26125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527048" y="3140964"/>
            <a:ext cx="2176272" cy="87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85" t="8780" r="23537" b="58753"/>
          <a:stretch/>
        </p:blipFill>
        <p:spPr>
          <a:xfrm>
            <a:off x="358964" y="1343235"/>
            <a:ext cx="9122354" cy="309214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8964" y="2770632"/>
            <a:ext cx="1874520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962656" y="2788920"/>
            <a:ext cx="1874520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89" t="39252" r="26752" b="35351"/>
          <a:stretch/>
        </p:blipFill>
        <p:spPr>
          <a:xfrm>
            <a:off x="763353" y="1692386"/>
            <a:ext cx="8313576" cy="26125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682141" y="3056382"/>
            <a:ext cx="2176272" cy="87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Внедрение АИС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20" t="3243" r="29813" b="16757"/>
          <a:stretch/>
        </p:blipFill>
        <p:spPr>
          <a:xfrm>
            <a:off x="576632" y="571127"/>
            <a:ext cx="7991296" cy="616112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3544" y="493776"/>
            <a:ext cx="493776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69280" y="3218688"/>
            <a:ext cx="1243584" cy="77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2008" y="6108192"/>
            <a:ext cx="850392" cy="445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Внедрение АИС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56" t="9410" r="21598" b="12041"/>
          <a:stretch/>
        </p:blipFill>
        <p:spPr>
          <a:xfrm>
            <a:off x="1131991" y="683403"/>
            <a:ext cx="7298777" cy="539772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0568" y="786384"/>
            <a:ext cx="1682496" cy="48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54680" y="3547872"/>
            <a:ext cx="1060704" cy="57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0744" y="5550408"/>
            <a:ext cx="4709160" cy="530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752" y="371072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 отчет по результатам мониторинга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территориальных психолого-медико-педагогических комиссий Чеченской Республики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5954" y="1132070"/>
            <a:ext cx="2527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Информацию предоставили: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02537"/>
              </p:ext>
            </p:extLst>
          </p:nvPr>
        </p:nvGraphicFramePr>
        <p:xfrm>
          <a:off x="851599" y="1736944"/>
          <a:ext cx="8210105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990">
                  <a:extLst>
                    <a:ext uri="{9D8B030D-6E8A-4147-A177-3AD203B41FA5}">
                      <a16:colId xmlns:a16="http://schemas.microsoft.com/office/drawing/2014/main" val="2781095512"/>
                    </a:ext>
                  </a:extLst>
                </a:gridCol>
                <a:gridCol w="5244871">
                  <a:extLst>
                    <a:ext uri="{9D8B030D-6E8A-4147-A177-3AD203B41FA5}">
                      <a16:colId xmlns:a16="http://schemas.microsoft.com/office/drawing/2014/main" val="2532888738"/>
                    </a:ext>
                  </a:extLst>
                </a:gridCol>
                <a:gridCol w="1101122">
                  <a:extLst>
                    <a:ext uri="{9D8B030D-6E8A-4147-A177-3AD203B41FA5}">
                      <a16:colId xmlns:a16="http://schemas.microsoft.com/office/drawing/2014/main" val="874412265"/>
                    </a:ext>
                  </a:extLst>
                </a:gridCol>
                <a:gridCol w="1101122">
                  <a:extLst>
                    <a:ext uri="{9D8B030D-6E8A-4147-A177-3AD203B41FA5}">
                      <a16:colId xmlns:a16="http://schemas.microsoft.com/office/drawing/2014/main" val="3066586014"/>
                    </a:ext>
                  </a:extLst>
                </a:gridCol>
              </a:tblGrid>
              <a:tr h="76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              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ТПМПК, предоставившие информацию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ТПМПК,                                      не предоставившие информацию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1208760220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г. Аргун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465959433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Ачхой-Мартановского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040735146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Веденского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4142568017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г. Грозный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840711336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Грозненского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4017522386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Гудермесского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4043449429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7.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Итум-Калинского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598309415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Курчалоевского муниципального района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054968358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9.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ТПМПК Надтеречного муниципального района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1011714731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10.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Наурского муниципального района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4272023825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Ножай-Юртовского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303054170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Серноводского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1392731053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Урус-Мартановского муниципального района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1088300047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Шалинского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2356779393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Шатойского муниципального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096267970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ТПМПК Шелковского муниципального района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1727795007"/>
                  </a:ext>
                </a:extLst>
              </a:tr>
              <a:tr h="15322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80" marR="62080" marT="0" marB="0"/>
                </a:tc>
                <a:extLst>
                  <a:ext uri="{0D108BD9-81ED-4DB2-BD59-A6C34878D82A}">
                    <a16:rowId xmlns:a16="http://schemas.microsoft.com/office/drawing/2014/main" val="396903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402" y="117086"/>
            <a:ext cx="440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 обеспечение ПМПК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3576"/>
              </p:ext>
            </p:extLst>
          </p:nvPr>
        </p:nvGraphicFramePr>
        <p:xfrm>
          <a:off x="822958" y="566928"/>
          <a:ext cx="7635241" cy="5977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901">
                  <a:extLst>
                    <a:ext uri="{9D8B030D-6E8A-4147-A177-3AD203B41FA5}">
                      <a16:colId xmlns:a16="http://schemas.microsoft.com/office/drawing/2014/main" val="732395420"/>
                    </a:ext>
                  </a:extLst>
                </a:gridCol>
                <a:gridCol w="1576362">
                  <a:extLst>
                    <a:ext uri="{9D8B030D-6E8A-4147-A177-3AD203B41FA5}">
                      <a16:colId xmlns:a16="http://schemas.microsoft.com/office/drawing/2014/main" val="397543436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2347866609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1388158708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3487709425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41576736"/>
                    </a:ext>
                  </a:extLst>
                </a:gridCol>
                <a:gridCol w="550385">
                  <a:extLst>
                    <a:ext uri="{9D8B030D-6E8A-4147-A177-3AD203B41FA5}">
                      <a16:colId xmlns:a16="http://schemas.microsoft.com/office/drawing/2014/main" val="2456956666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3463677845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818647079"/>
                    </a:ext>
                  </a:extLst>
                </a:gridCol>
                <a:gridCol w="550385">
                  <a:extLst>
                    <a:ext uri="{9D8B030D-6E8A-4147-A177-3AD203B41FA5}">
                      <a16:colId xmlns:a16="http://schemas.microsoft.com/office/drawing/2014/main" val="3224227381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3851627206"/>
                    </a:ext>
                  </a:extLst>
                </a:gridCol>
                <a:gridCol w="550901">
                  <a:extLst>
                    <a:ext uri="{9D8B030D-6E8A-4147-A177-3AD203B41FA5}">
                      <a16:colId xmlns:a16="http://schemas.microsoft.com/office/drawing/2014/main" val="1397613629"/>
                    </a:ext>
                  </a:extLst>
                </a:gridCol>
              </a:tblGrid>
              <a:tr h="1221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ПМПК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Должность в ПМПК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94187"/>
                  </a:ext>
                </a:extLst>
              </a:tr>
              <a:tr h="96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Педагог-психолог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Учитель-дефектолог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Учитель-логопед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Социальный педагог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Психиатр 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Педиатр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Невролог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Офтальмолог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Оториноларинголог                   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Ортопед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vert="vert270"/>
                </a:tc>
                <a:extLst>
                  <a:ext uri="{0D108BD9-81ED-4DB2-BD59-A6C34878D82A}">
                    <a16:rowId xmlns:a16="http://schemas.microsoft.com/office/drawing/2014/main" val="757160125"/>
                  </a:ext>
                </a:extLst>
              </a:tr>
              <a:tr h="1495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г. Аргун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2212098158"/>
                  </a:ext>
                </a:extLst>
              </a:tr>
              <a:tr h="4053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Ачхой-Мартановского муниципального района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740828739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3.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</a:t>
                      </a:r>
                      <a:r>
                        <a:rPr lang="ru-RU" sz="900" dirty="0" err="1">
                          <a:effectLst/>
                        </a:rPr>
                        <a:t>Веденского</a:t>
                      </a:r>
                      <a:r>
                        <a:rPr lang="ru-RU" sz="900" dirty="0">
                          <a:effectLst/>
                        </a:rPr>
                        <a:t> муниципального района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1305263612"/>
                  </a:ext>
                </a:extLst>
              </a:tr>
              <a:tr h="1495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4.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г. Грозный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55480714"/>
                  </a:ext>
                </a:extLst>
              </a:tr>
              <a:tr h="2630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Грозненского района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3213226524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6.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Гудермесского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2782318798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7.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Итум-Калинского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1298259323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Курчалоевского муниципального района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3727472898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9.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Надтеречного муниципального района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1048721841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10.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Наурского муниципального района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2826506405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Ножай-Юртовского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3960026529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12.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Серноводского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3857859004"/>
                  </a:ext>
                </a:extLst>
              </a:tr>
              <a:tr h="39791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13.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Урус-Мартановского муниципального района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651527403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14.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Шалинского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205228248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15.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ТПМПК Шатойского муниципального района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3461018423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16.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ТПМПК </a:t>
                      </a:r>
                      <a:r>
                        <a:rPr lang="ru-RU" sz="900" dirty="0" err="1">
                          <a:effectLst/>
                        </a:rPr>
                        <a:t>Шелковского</a:t>
                      </a:r>
                      <a:r>
                        <a:rPr lang="ru-RU" sz="900" dirty="0">
                          <a:effectLst/>
                        </a:rPr>
                        <a:t> муниципального района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extLst>
                  <a:ext uri="{0D108BD9-81ED-4DB2-BD59-A6C34878D82A}">
                    <a16:rowId xmlns:a16="http://schemas.microsoft.com/office/drawing/2014/main" val="2954095618"/>
                  </a:ext>
                </a:extLst>
              </a:tr>
              <a:tr h="14959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70" marR="37470" marT="0" marB="0" anchor="b"/>
                </a:tc>
                <a:extLst>
                  <a:ext uri="{0D108BD9-81ED-4DB2-BD59-A6C34878D82A}">
                    <a16:rowId xmlns:a16="http://schemas.microsoft.com/office/drawing/2014/main" val="261669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304" y="70641"/>
            <a:ext cx="6096000" cy="1084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результатов дистанционного мониторинга ПМПК за 2020 г. и 2021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 обеспечение ПМПК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7333"/>
              </p:ext>
            </p:extLst>
          </p:nvPr>
        </p:nvGraphicFramePr>
        <p:xfrm>
          <a:off x="494982" y="1994972"/>
          <a:ext cx="8841046" cy="2842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903">
                  <a:extLst>
                    <a:ext uri="{9D8B030D-6E8A-4147-A177-3AD203B41FA5}">
                      <a16:colId xmlns:a16="http://schemas.microsoft.com/office/drawing/2014/main" val="145376077"/>
                    </a:ext>
                  </a:extLst>
                </a:gridCol>
                <a:gridCol w="1825309">
                  <a:extLst>
                    <a:ext uri="{9D8B030D-6E8A-4147-A177-3AD203B41FA5}">
                      <a16:colId xmlns:a16="http://schemas.microsoft.com/office/drawing/2014/main" val="4117213898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2876564406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1674212539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1666802180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461052120"/>
                    </a:ext>
                  </a:extLst>
                </a:gridCol>
                <a:gridCol w="637305">
                  <a:extLst>
                    <a:ext uri="{9D8B030D-6E8A-4147-A177-3AD203B41FA5}">
                      <a16:colId xmlns:a16="http://schemas.microsoft.com/office/drawing/2014/main" val="3789478667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3485351258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506438828"/>
                    </a:ext>
                  </a:extLst>
                </a:gridCol>
                <a:gridCol w="637305">
                  <a:extLst>
                    <a:ext uri="{9D8B030D-6E8A-4147-A177-3AD203B41FA5}">
                      <a16:colId xmlns:a16="http://schemas.microsoft.com/office/drawing/2014/main" val="1178692212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4265261199"/>
                    </a:ext>
                  </a:extLst>
                </a:gridCol>
                <a:gridCol w="637903">
                  <a:extLst>
                    <a:ext uri="{9D8B030D-6E8A-4147-A177-3AD203B41FA5}">
                      <a16:colId xmlns:a16="http://schemas.microsoft.com/office/drawing/2014/main" val="1780816138"/>
                    </a:ext>
                  </a:extLst>
                </a:gridCol>
              </a:tblGrid>
              <a:tr h="2693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Должность в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6917"/>
                  </a:ext>
                </a:extLst>
              </a:tr>
              <a:tr h="176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Педагог-психолог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Учитель-дефектолог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Учитель-логопед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Социальный педагог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Психиатр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Педиатр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Офтальмолог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Оториноларинголог                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Ортопед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vert="vert270"/>
                </a:tc>
                <a:extLst>
                  <a:ext uri="{0D108BD9-81ED-4DB2-BD59-A6C34878D82A}">
                    <a16:rowId xmlns:a16="http://schemas.microsoft.com/office/drawing/2014/main" val="1222108085"/>
                  </a:ext>
                </a:extLst>
              </a:tr>
              <a:tr h="269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extLst>
                  <a:ext uri="{0D108BD9-81ED-4DB2-BD59-A6C34878D82A}">
                    <a16:rowId xmlns:a16="http://schemas.microsoft.com/office/drawing/2014/main" val="70224491"/>
                  </a:ext>
                </a:extLst>
              </a:tr>
              <a:tr h="269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 anchor="b"/>
                </a:tc>
                <a:extLst>
                  <a:ext uri="{0D108BD9-81ED-4DB2-BD59-A6C34878D82A}">
                    <a16:rowId xmlns:a16="http://schemas.microsoft.com/office/drawing/2014/main" val="725684759"/>
                  </a:ext>
                </a:extLst>
              </a:tr>
              <a:tr h="269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Динамика (+,-)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+9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- 4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1" marR="62721" marT="0" marB="0"/>
                </a:tc>
                <a:extLst>
                  <a:ext uri="{0D108BD9-81ED-4DB2-BD59-A6C34878D82A}">
                    <a16:rowId xmlns:a16="http://schemas.microsoft.com/office/drawing/2014/main" val="37184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888" y="79785"/>
            <a:ext cx="6096000" cy="1084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личных дел на определение условий получения образования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(имеется – ставится «+», не имеется – ставится знак «-»)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08781"/>
              </p:ext>
            </p:extLst>
          </p:nvPr>
        </p:nvGraphicFramePr>
        <p:xfrm>
          <a:off x="623002" y="1537108"/>
          <a:ext cx="8649012" cy="3629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122">
                  <a:extLst>
                    <a:ext uri="{9D8B030D-6E8A-4147-A177-3AD203B41FA5}">
                      <a16:colId xmlns:a16="http://schemas.microsoft.com/office/drawing/2014/main" val="3316928229"/>
                    </a:ext>
                  </a:extLst>
                </a:gridCol>
                <a:gridCol w="1130257">
                  <a:extLst>
                    <a:ext uri="{9D8B030D-6E8A-4147-A177-3AD203B41FA5}">
                      <a16:colId xmlns:a16="http://schemas.microsoft.com/office/drawing/2014/main" val="2377879862"/>
                    </a:ext>
                  </a:extLst>
                </a:gridCol>
                <a:gridCol w="445252">
                  <a:extLst>
                    <a:ext uri="{9D8B030D-6E8A-4147-A177-3AD203B41FA5}">
                      <a16:colId xmlns:a16="http://schemas.microsoft.com/office/drawing/2014/main" val="3378910005"/>
                    </a:ext>
                  </a:extLst>
                </a:gridCol>
                <a:gridCol w="445814">
                  <a:extLst>
                    <a:ext uri="{9D8B030D-6E8A-4147-A177-3AD203B41FA5}">
                      <a16:colId xmlns:a16="http://schemas.microsoft.com/office/drawing/2014/main" val="2895955673"/>
                    </a:ext>
                  </a:extLst>
                </a:gridCol>
                <a:gridCol w="445814">
                  <a:extLst>
                    <a:ext uri="{9D8B030D-6E8A-4147-A177-3AD203B41FA5}">
                      <a16:colId xmlns:a16="http://schemas.microsoft.com/office/drawing/2014/main" val="359463046"/>
                    </a:ext>
                  </a:extLst>
                </a:gridCol>
                <a:gridCol w="445814">
                  <a:extLst>
                    <a:ext uri="{9D8B030D-6E8A-4147-A177-3AD203B41FA5}">
                      <a16:colId xmlns:a16="http://schemas.microsoft.com/office/drawing/2014/main" val="1354715"/>
                    </a:ext>
                  </a:extLst>
                </a:gridCol>
                <a:gridCol w="445814">
                  <a:extLst>
                    <a:ext uri="{9D8B030D-6E8A-4147-A177-3AD203B41FA5}">
                      <a16:colId xmlns:a16="http://schemas.microsoft.com/office/drawing/2014/main" val="2547255858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4267174325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677480275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3008502858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1898672776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216128680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93766775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1108028797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3281707767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2074328630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1279117983"/>
                    </a:ext>
                  </a:extLst>
                </a:gridCol>
                <a:gridCol w="446375">
                  <a:extLst>
                    <a:ext uri="{9D8B030D-6E8A-4147-A177-3AD203B41FA5}">
                      <a16:colId xmlns:a16="http://schemas.microsoft.com/office/drawing/2014/main" val="3164947789"/>
                    </a:ext>
                  </a:extLst>
                </a:gridCol>
              </a:tblGrid>
              <a:tr h="2274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Количество личных дел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Копия свидетельства о рождении ребенка или паспорт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Копия паспорта родителя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Заявление на обследование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Согласие родителя на обработку перс. дан. своих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Согласие родителя на обработку перс. дан. ребенка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Согласие родителя на использование видеонаблюдения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Информированное согласие на мед. вмешательство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Протокол обследования на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Заключение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Карта мед. обследования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Выписка из истории болезни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Психолого-педагогическая характеристика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Заключение ППк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Социальная карта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Письменные работы по русс.яз и математике (копии)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МСЭ/ИПРА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vert="vert270"/>
                </a:tc>
                <a:extLst>
                  <a:ext uri="{0D108BD9-81ED-4DB2-BD59-A6C34878D82A}">
                    <a16:rowId xmlns:a16="http://schemas.microsoft.com/office/drawing/2014/main" val="2842277377"/>
                  </a:ext>
                </a:extLst>
              </a:tr>
              <a:tr h="205534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indent="5397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/>
                </a:tc>
                <a:extLst>
                  <a:ext uri="{0D108BD9-81ED-4DB2-BD59-A6C34878D82A}">
                    <a16:rowId xmlns:a16="http://schemas.microsoft.com/office/drawing/2014/main" val="655610988"/>
                  </a:ext>
                </a:extLst>
              </a:tr>
              <a:tr h="379949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indent="539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000">
                          <a:effectLst/>
                        </a:rPr>
                        <a:t>Имеется (кол-во)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extLst>
                  <a:ext uri="{0D108BD9-81ED-4DB2-BD59-A6C34878D82A}">
                    <a16:rowId xmlns:a16="http://schemas.microsoft.com/office/drawing/2014/main" val="1474936166"/>
                  </a:ext>
                </a:extLst>
              </a:tr>
              <a:tr h="76968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3.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имеется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0" marR="60270" marT="0" marB="0" anchor="ctr"/>
                </a:tc>
                <a:extLst>
                  <a:ext uri="{0D108BD9-81ED-4DB2-BD59-A6C34878D82A}">
                    <a16:rowId xmlns:a16="http://schemas.microsoft.com/office/drawing/2014/main" val="153386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0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в ходе мониторинга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2647890"/>
              </p:ext>
            </p:extLst>
          </p:nvPr>
        </p:nvGraphicFramePr>
        <p:xfrm>
          <a:off x="268223" y="520621"/>
          <a:ext cx="9140953" cy="538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4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4592" y="2642616"/>
            <a:ext cx="8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Цель: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упорядочение деятельности психолого-медико-педагогических комиссий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Picture 2" descr="-e1612862302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25954" cy="12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86292" y="6030214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0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в ходе мониторинга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1876101"/>
              </p:ext>
            </p:extLst>
          </p:nvPr>
        </p:nvGraphicFramePr>
        <p:xfrm>
          <a:off x="550681" y="811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8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05193"/>
              </p:ext>
            </p:extLst>
          </p:nvPr>
        </p:nvGraphicFramePr>
        <p:xfrm>
          <a:off x="781281" y="811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4978479"/>
              </p:ext>
            </p:extLst>
          </p:nvPr>
        </p:nvGraphicFramePr>
        <p:xfrm>
          <a:off x="1062736" y="728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4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1368306"/>
              </p:ext>
            </p:extLst>
          </p:nvPr>
        </p:nvGraphicFramePr>
        <p:xfrm>
          <a:off x="1062736" y="728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4060177"/>
              </p:ext>
            </p:extLst>
          </p:nvPr>
        </p:nvGraphicFramePr>
        <p:xfrm>
          <a:off x="1108456" y="811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5069917"/>
              </p:ext>
            </p:extLst>
          </p:nvPr>
        </p:nvGraphicFramePr>
        <p:xfrm>
          <a:off x="1026160" y="719667"/>
          <a:ext cx="7925816" cy="528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4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8501482"/>
              </p:ext>
            </p:extLst>
          </p:nvPr>
        </p:nvGraphicFramePr>
        <p:xfrm>
          <a:off x="91440" y="384048"/>
          <a:ext cx="9848088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5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4417550"/>
              </p:ext>
            </p:extLst>
          </p:nvPr>
        </p:nvGraphicFramePr>
        <p:xfrm>
          <a:off x="678688" y="948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3359004"/>
              </p:ext>
            </p:extLst>
          </p:nvPr>
        </p:nvGraphicFramePr>
        <p:xfrm>
          <a:off x="246888" y="285298"/>
          <a:ext cx="9921240" cy="579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4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03" y="98260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7207259"/>
              </p:ext>
            </p:extLst>
          </p:nvPr>
        </p:nvGraphicFramePr>
        <p:xfrm>
          <a:off x="1263904" y="701379"/>
          <a:ext cx="7486904" cy="490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7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135" y="5983420"/>
            <a:ext cx="470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http://192.168.1.10/</a:t>
            </a:r>
            <a:r>
              <a:rPr lang="en-US" sz="2400" dirty="0">
                <a:solidFill>
                  <a:srgbClr val="FF0000"/>
                </a:solidFill>
              </a:rPr>
              <a:t>admin</a:t>
            </a:r>
            <a:r>
              <a:rPr lang="en-US" sz="2400" dirty="0"/>
              <a:t>.php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422" r="22109" b="49138"/>
          <a:stretch/>
        </p:blipFill>
        <p:spPr>
          <a:xfrm>
            <a:off x="234898" y="710201"/>
            <a:ext cx="9298058" cy="482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5927" y="63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автоматизированной информационной системы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АИС)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деятельности ПМПК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647731" y="3639493"/>
            <a:ext cx="2480649" cy="516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91343" y="3612333"/>
            <a:ext cx="2554831" cy="55226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7927" y="5349591"/>
            <a:ext cx="4541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http://192.168.1.10/</a:t>
            </a:r>
            <a:r>
              <a:rPr lang="en-US" sz="2400" dirty="0">
                <a:solidFill>
                  <a:srgbClr val="FF0000"/>
                </a:solidFill>
              </a:rPr>
              <a:t>index.</a:t>
            </a:r>
            <a:r>
              <a:rPr lang="en-US" sz="2400" dirty="0"/>
              <a:t>php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90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4215" y="125692"/>
            <a:ext cx="74187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в деятельности ПМПК выявленные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мониторинга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0820828"/>
              </p:ext>
            </p:extLst>
          </p:nvPr>
        </p:nvGraphicFramePr>
        <p:xfrm>
          <a:off x="1163320" y="7470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3208" y="1909303"/>
            <a:ext cx="7888224" cy="325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270510" algn="l"/>
              </a:tabLst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Протокол и заключение комиссии оформляются </a:t>
            </a: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день проведения</a:t>
            </a:r>
            <a:endParaRPr lang="ru-RU" sz="14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подписываются специалистами комиссии, проводившими обследование, и руководителем комиссии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(лицом, исполняющим его обязанности) и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заверяются печатью комиссии. </a:t>
            </a:r>
            <a:endParaRPr lang="ru-RU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необходимости срок оформления протокола и заключения комиссии продлевается, 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чем на 5 рабочих дней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дня проведения обследования.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  <a:tabLst>
                <a:tab pos="1405890" algn="l"/>
              </a:tabLs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1405890" algn="l"/>
              </a:tabLst>
            </a:pP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7519" y="947120"/>
            <a:ext cx="7725826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20 сентября 2013 г. N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1082     </a:t>
            </a:r>
            <a:r>
              <a:rPr lang="ru-RU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22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4163" y="162268"/>
            <a:ext cx="58559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личных дел на определение условий ГИА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14284"/>
              </p:ext>
            </p:extLst>
          </p:nvPr>
        </p:nvGraphicFramePr>
        <p:xfrm>
          <a:off x="663988" y="1415511"/>
          <a:ext cx="8596311" cy="491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466">
                  <a:extLst>
                    <a:ext uri="{9D8B030D-6E8A-4147-A177-3AD203B41FA5}">
                      <a16:colId xmlns:a16="http://schemas.microsoft.com/office/drawing/2014/main" val="1080418501"/>
                    </a:ext>
                  </a:extLst>
                </a:gridCol>
                <a:gridCol w="90636">
                  <a:extLst>
                    <a:ext uri="{9D8B030D-6E8A-4147-A177-3AD203B41FA5}">
                      <a16:colId xmlns:a16="http://schemas.microsoft.com/office/drawing/2014/main" val="2348491728"/>
                    </a:ext>
                  </a:extLst>
                </a:gridCol>
                <a:gridCol w="1369335">
                  <a:extLst>
                    <a:ext uri="{9D8B030D-6E8A-4147-A177-3AD203B41FA5}">
                      <a16:colId xmlns:a16="http://schemas.microsoft.com/office/drawing/2014/main" val="2151569422"/>
                    </a:ext>
                  </a:extLst>
                </a:gridCol>
                <a:gridCol w="537691">
                  <a:extLst>
                    <a:ext uri="{9D8B030D-6E8A-4147-A177-3AD203B41FA5}">
                      <a16:colId xmlns:a16="http://schemas.microsoft.com/office/drawing/2014/main" val="936029364"/>
                    </a:ext>
                  </a:extLst>
                </a:gridCol>
                <a:gridCol w="538302">
                  <a:extLst>
                    <a:ext uri="{9D8B030D-6E8A-4147-A177-3AD203B41FA5}">
                      <a16:colId xmlns:a16="http://schemas.microsoft.com/office/drawing/2014/main" val="196082447"/>
                    </a:ext>
                  </a:extLst>
                </a:gridCol>
                <a:gridCol w="90636">
                  <a:extLst>
                    <a:ext uri="{9D8B030D-6E8A-4147-A177-3AD203B41FA5}">
                      <a16:colId xmlns:a16="http://schemas.microsoft.com/office/drawing/2014/main" val="438627186"/>
                    </a:ext>
                  </a:extLst>
                </a:gridCol>
                <a:gridCol w="534629">
                  <a:extLst>
                    <a:ext uri="{9D8B030D-6E8A-4147-A177-3AD203B41FA5}">
                      <a16:colId xmlns:a16="http://schemas.microsoft.com/office/drawing/2014/main" val="1289300659"/>
                    </a:ext>
                  </a:extLst>
                </a:gridCol>
                <a:gridCol w="580559">
                  <a:extLst>
                    <a:ext uri="{9D8B030D-6E8A-4147-A177-3AD203B41FA5}">
                      <a16:colId xmlns:a16="http://schemas.microsoft.com/office/drawing/2014/main" val="665201736"/>
                    </a:ext>
                  </a:extLst>
                </a:gridCol>
                <a:gridCol w="496047">
                  <a:extLst>
                    <a:ext uri="{9D8B030D-6E8A-4147-A177-3AD203B41FA5}">
                      <a16:colId xmlns:a16="http://schemas.microsoft.com/office/drawing/2014/main" val="4158300768"/>
                    </a:ext>
                  </a:extLst>
                </a:gridCol>
                <a:gridCol w="538302">
                  <a:extLst>
                    <a:ext uri="{9D8B030D-6E8A-4147-A177-3AD203B41FA5}">
                      <a16:colId xmlns:a16="http://schemas.microsoft.com/office/drawing/2014/main" val="4151147379"/>
                    </a:ext>
                  </a:extLst>
                </a:gridCol>
                <a:gridCol w="524830">
                  <a:extLst>
                    <a:ext uri="{9D8B030D-6E8A-4147-A177-3AD203B41FA5}">
                      <a16:colId xmlns:a16="http://schemas.microsoft.com/office/drawing/2014/main" val="3480339278"/>
                    </a:ext>
                  </a:extLst>
                </a:gridCol>
                <a:gridCol w="538302">
                  <a:extLst>
                    <a:ext uri="{9D8B030D-6E8A-4147-A177-3AD203B41FA5}">
                      <a16:colId xmlns:a16="http://schemas.microsoft.com/office/drawing/2014/main" val="4256404343"/>
                    </a:ext>
                  </a:extLst>
                </a:gridCol>
                <a:gridCol w="538302">
                  <a:extLst>
                    <a:ext uri="{9D8B030D-6E8A-4147-A177-3AD203B41FA5}">
                      <a16:colId xmlns:a16="http://schemas.microsoft.com/office/drawing/2014/main" val="289904130"/>
                    </a:ext>
                  </a:extLst>
                </a:gridCol>
                <a:gridCol w="583621">
                  <a:extLst>
                    <a:ext uri="{9D8B030D-6E8A-4147-A177-3AD203B41FA5}">
                      <a16:colId xmlns:a16="http://schemas.microsoft.com/office/drawing/2014/main" val="1014911068"/>
                    </a:ext>
                  </a:extLst>
                </a:gridCol>
                <a:gridCol w="480125">
                  <a:extLst>
                    <a:ext uri="{9D8B030D-6E8A-4147-A177-3AD203B41FA5}">
                      <a16:colId xmlns:a16="http://schemas.microsoft.com/office/drawing/2014/main" val="329232875"/>
                    </a:ext>
                  </a:extLst>
                </a:gridCol>
                <a:gridCol w="539528">
                  <a:extLst>
                    <a:ext uri="{9D8B030D-6E8A-4147-A177-3AD203B41FA5}">
                      <a16:colId xmlns:a16="http://schemas.microsoft.com/office/drawing/2014/main" val="2458529565"/>
                    </a:ext>
                  </a:extLst>
                </a:gridCol>
              </a:tblGrid>
              <a:tr h="190524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Наименование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Копия свидетельства о рождении ребенка или паспорт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Копия паспорта родителя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Заявление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Согласие родителя на обработку перс. дан. ребенка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Протокол обследования выпускника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Заключение ПМПК на определение условий ГИА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Предыдущее заключение ПМПК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Психолого-педагогическая характеристика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Опросник выпускника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Эпикриз/выписка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Копия МСЭ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Данные ответственного за проведения ГИА в школе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vert="vert270"/>
                </a:tc>
                <a:extLst>
                  <a:ext uri="{0D108BD9-81ED-4DB2-BD59-A6C34878D82A}">
                    <a16:rowId xmlns:a16="http://schemas.microsoft.com/office/drawing/2014/main" val="3059602162"/>
                  </a:ext>
                </a:extLst>
              </a:tr>
              <a:tr h="1819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extLst>
                  <a:ext uri="{0D108BD9-81ED-4DB2-BD59-A6C34878D82A}">
                    <a16:rowId xmlns:a16="http://schemas.microsoft.com/office/drawing/2014/main" val="2255686396"/>
                  </a:ext>
                </a:extLst>
              </a:tr>
              <a:tr h="1819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Имеется (кол-во)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extLst>
                  <a:ext uri="{0D108BD9-81ED-4DB2-BD59-A6C34878D82A}">
                    <a16:rowId xmlns:a16="http://schemas.microsoft.com/office/drawing/2014/main" val="3579916330"/>
                  </a:ext>
                </a:extLst>
              </a:tr>
              <a:tr h="151616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Не имеется (кол-во и наименование ПМПК)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extLst>
                  <a:ext uri="{0D108BD9-81ED-4DB2-BD59-A6C34878D82A}">
                    <a16:rowId xmlns:a16="http://schemas.microsoft.com/office/drawing/2014/main" val="1693091885"/>
                  </a:ext>
                </a:extLst>
              </a:tr>
              <a:tr h="470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Все ТПМПК, которые проводили комиссию на определение условий ГИА использовали бланки на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определение условий получения образования (заявление, согласия, протокол, карту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мед.обследования,выписку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). Перечень документации для прохождения комиссии  на определение условий ГИА не использован.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75970"/>
                  </a:ext>
                </a:extLst>
              </a:tr>
              <a:tr h="6519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Не проводили ПМПК на определение условий ГИА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ТПМПК г. Аргун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 err="1" smtClean="0">
                          <a:effectLst/>
                        </a:rPr>
                        <a:t>Веденского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муниципального района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 err="1">
                          <a:effectLst/>
                        </a:rPr>
                        <a:t>Гудермесского</a:t>
                      </a:r>
                      <a:r>
                        <a:rPr lang="ru-RU" sz="1100" dirty="0">
                          <a:effectLst/>
                        </a:rPr>
                        <a:t> муниципального района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ТПМПК </a:t>
                      </a:r>
                      <a:r>
                        <a:rPr lang="ru-RU" sz="1100" dirty="0" err="1">
                          <a:effectLst/>
                        </a:rPr>
                        <a:t>Итум-Калинского</a:t>
                      </a:r>
                      <a:r>
                        <a:rPr lang="ru-RU" sz="1100" dirty="0">
                          <a:effectLst/>
                        </a:rPr>
                        <a:t> муниципального района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 err="1">
                          <a:effectLst/>
                        </a:rPr>
                        <a:t>Курчалоевского</a:t>
                      </a:r>
                      <a:r>
                        <a:rPr lang="ru-RU" sz="1100" dirty="0">
                          <a:effectLst/>
                        </a:rPr>
                        <a:t> муниципального района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>
                          <a:effectLst/>
                        </a:rPr>
                        <a:t>Надтеречного муниципального района 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>
                          <a:effectLst/>
                        </a:rPr>
                        <a:t>Наурского муниципального района 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 err="1">
                          <a:effectLst/>
                        </a:rPr>
                        <a:t>Урус-Мартановского</a:t>
                      </a:r>
                      <a:r>
                        <a:rPr lang="ru-RU" sz="1100" dirty="0">
                          <a:effectLst/>
                        </a:rPr>
                        <a:t> муниципального района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ТПМПК </a:t>
                      </a:r>
                      <a:r>
                        <a:rPr lang="ru-RU" sz="1100" dirty="0" err="1">
                          <a:effectLst/>
                        </a:rPr>
                        <a:t>Шатойского</a:t>
                      </a:r>
                      <a:r>
                        <a:rPr lang="ru-RU" sz="1100" dirty="0">
                          <a:effectLst/>
                        </a:rPr>
                        <a:t> муниципального района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64" marR="63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7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0384" y="250058"/>
            <a:ext cx="305131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0589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Журналы ПМПК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92265"/>
              </p:ext>
            </p:extLst>
          </p:nvPr>
        </p:nvGraphicFramePr>
        <p:xfrm>
          <a:off x="586423" y="1455679"/>
          <a:ext cx="8596311" cy="4672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630">
                  <a:extLst>
                    <a:ext uri="{9D8B030D-6E8A-4147-A177-3AD203B41FA5}">
                      <a16:colId xmlns:a16="http://schemas.microsoft.com/office/drawing/2014/main" val="1772967528"/>
                    </a:ext>
                  </a:extLst>
                </a:gridCol>
                <a:gridCol w="3190957">
                  <a:extLst>
                    <a:ext uri="{9D8B030D-6E8A-4147-A177-3AD203B41FA5}">
                      <a16:colId xmlns:a16="http://schemas.microsoft.com/office/drawing/2014/main" val="2349639991"/>
                    </a:ext>
                  </a:extLst>
                </a:gridCol>
                <a:gridCol w="2418362">
                  <a:extLst>
                    <a:ext uri="{9D8B030D-6E8A-4147-A177-3AD203B41FA5}">
                      <a16:colId xmlns:a16="http://schemas.microsoft.com/office/drawing/2014/main" val="3714904609"/>
                    </a:ext>
                  </a:extLst>
                </a:gridCol>
                <a:gridCol w="2418362">
                  <a:extLst>
                    <a:ext uri="{9D8B030D-6E8A-4147-A177-3AD203B41FA5}">
                      <a16:colId xmlns:a16="http://schemas.microsoft.com/office/drawing/2014/main" val="4245113205"/>
                    </a:ext>
                  </a:extLst>
                </a:gridCol>
              </a:tblGrid>
              <a:tr h="346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Итого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Журнал записи детей на обследование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Журнал учета детей, прошедших обследование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extLst>
                  <a:ext uri="{0D108BD9-81ED-4DB2-BD59-A6C34878D82A}">
                    <a16:rowId xmlns:a16="http://schemas.microsoft.com/office/drawing/2014/main" val="1972089567"/>
                  </a:ext>
                </a:extLst>
              </a:tr>
              <a:tr h="2039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Имеется (кол-во)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extLst>
                  <a:ext uri="{0D108BD9-81ED-4DB2-BD59-A6C34878D82A}">
                    <a16:rowId xmlns:a16="http://schemas.microsoft.com/office/drawing/2014/main" val="1814301214"/>
                  </a:ext>
                </a:extLst>
              </a:tr>
              <a:tr h="23952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405890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100">
                          <a:effectLst/>
                        </a:rPr>
                        <a:t>Не имеется (кол-во, название ТПМПК)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г. Аргун,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Надтеречного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Юртовского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Шалинского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–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дата обращения.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г. Аргун,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Надтеречного муниципального района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Ножай-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Юртовского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Шалинского муниципального района,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0589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ТПМПК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-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обращения в соответствии с датой прохождения ПМПК (дата предполагаемого приема на ПМПК) не отслеживается в журналах.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0" marR="60680" marT="0" marB="0"/>
                </a:tc>
                <a:extLst>
                  <a:ext uri="{0D108BD9-81ED-4DB2-BD59-A6C34878D82A}">
                    <a16:rowId xmlns:a16="http://schemas.microsoft.com/office/drawing/2014/main" val="234325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120" y="182478"/>
            <a:ext cx="10110216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0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Перечень документов для прохождения ПМПК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специальных условий при сдачи ГИА-9, ГИА-11.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паспорта/копия свидетельство о рождении ребенка;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.Документ, удостоверяющий личность родителя (копия)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Школьный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на обучающегося, выданная образовательной организацией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ответственного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проведение ГИА в ОО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 переводе на надомное обучение (при наличии)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Медицинский пакет: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Мед.заключение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эпикриз, аудиограмма при нарушении слуха  (копия; при наличии);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-508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 об инвалидности, ИПРА (копия; при наличии);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ВКК-врачебная консультативная комиссия (копия; обязательно для обучения на дому);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Действующее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заключение ПМПК (при наличии)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Тел. 8(8712)21-20-02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87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0992" y="130160"/>
            <a:ext cx="6077712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0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документации ПМПК для определения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сдачи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ГИА-9, ГИА-11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3208" y="2061737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067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ГИА;</a:t>
            </a:r>
          </a:p>
          <a:p>
            <a:pPr marL="33782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от родителя/от обследуемого (от 18л);</a:t>
            </a:r>
          </a:p>
          <a:p>
            <a:pPr marL="33782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на обработку персональных данных от родителя/ обследуемого( от 18 лет);</a:t>
            </a:r>
          </a:p>
          <a:p>
            <a:pPr marL="33782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обследования</a:t>
            </a:r>
          </a:p>
          <a:p>
            <a:pPr marL="33782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 для обучающихся СОО </a:t>
            </a:r>
          </a:p>
          <a:p>
            <a:pPr marL="33782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Опросник для обучающихся ООО.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6904" y="2075010"/>
            <a:ext cx="7165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 fontAlgn="base" hangingPunct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организации и проведению государственной итоговой аттестации  по образовательным программам основного общего и среднего общего образования в форме основного государственного экзамена и единого государственного экзамена для лиц с ограниченными возможностями здоровья, детей-инвалидов и инвалидов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2020г.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59992" y="928222"/>
            <a:ext cx="976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Приложение 15 к письму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16 декабря 2019 г. № 10-1059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9721" y="299966"/>
            <a:ext cx="3056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Ведение журналов на ПМПК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44121"/>
              </p:ext>
            </p:extLst>
          </p:nvPr>
        </p:nvGraphicFramePr>
        <p:xfrm>
          <a:off x="557864" y="1590996"/>
          <a:ext cx="8900000" cy="15545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9755">
                  <a:extLst>
                    <a:ext uri="{9D8B030D-6E8A-4147-A177-3AD203B41FA5}">
                      <a16:colId xmlns:a16="http://schemas.microsoft.com/office/drawing/2014/main" val="1848185321"/>
                    </a:ext>
                  </a:extLst>
                </a:gridCol>
                <a:gridCol w="2337262">
                  <a:extLst>
                    <a:ext uri="{9D8B030D-6E8A-4147-A177-3AD203B41FA5}">
                      <a16:colId xmlns:a16="http://schemas.microsoft.com/office/drawing/2014/main" val="2372067354"/>
                    </a:ext>
                  </a:extLst>
                </a:gridCol>
                <a:gridCol w="952628">
                  <a:extLst>
                    <a:ext uri="{9D8B030D-6E8A-4147-A177-3AD203B41FA5}">
                      <a16:colId xmlns:a16="http://schemas.microsoft.com/office/drawing/2014/main" val="347051769"/>
                    </a:ext>
                  </a:extLst>
                </a:gridCol>
                <a:gridCol w="385993">
                  <a:extLst>
                    <a:ext uri="{9D8B030D-6E8A-4147-A177-3AD203B41FA5}">
                      <a16:colId xmlns:a16="http://schemas.microsoft.com/office/drawing/2014/main" val="177386768"/>
                    </a:ext>
                  </a:extLst>
                </a:gridCol>
                <a:gridCol w="338276">
                  <a:extLst>
                    <a:ext uri="{9D8B030D-6E8A-4147-A177-3AD203B41FA5}">
                      <a16:colId xmlns:a16="http://schemas.microsoft.com/office/drawing/2014/main" val="1005548771"/>
                    </a:ext>
                  </a:extLst>
                </a:gridCol>
                <a:gridCol w="485687">
                  <a:extLst>
                    <a:ext uri="{9D8B030D-6E8A-4147-A177-3AD203B41FA5}">
                      <a16:colId xmlns:a16="http://schemas.microsoft.com/office/drawing/2014/main" val="2500651557"/>
                    </a:ext>
                  </a:extLst>
                </a:gridCol>
                <a:gridCol w="1329249">
                  <a:extLst>
                    <a:ext uri="{9D8B030D-6E8A-4147-A177-3AD203B41FA5}">
                      <a16:colId xmlns:a16="http://schemas.microsoft.com/office/drawing/2014/main" val="4146391692"/>
                    </a:ext>
                  </a:extLst>
                </a:gridCol>
                <a:gridCol w="1690532">
                  <a:extLst>
                    <a:ext uri="{9D8B030D-6E8A-4147-A177-3AD203B41FA5}">
                      <a16:colId xmlns:a16="http://schemas.microsoft.com/office/drawing/2014/main" val="798915869"/>
                    </a:ext>
                  </a:extLst>
                </a:gridCol>
                <a:gridCol w="1050618">
                  <a:extLst>
                    <a:ext uri="{9D8B030D-6E8A-4147-A177-3AD203B41FA5}">
                      <a16:colId xmlns:a16="http://schemas.microsoft.com/office/drawing/2014/main" val="501868667"/>
                    </a:ext>
                  </a:extLst>
                </a:gridCol>
              </a:tblGrid>
              <a:tr h="1330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Ф.И.О.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рождения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Полных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</a:t>
                      </a:r>
                      <a:endParaRPr lang="ru-RU" sz="110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Первично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(+)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Повторно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(№,дата заключения, название ПМПК, рекомендованная программа АООП/ООП)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Контактная информация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(телефон, адрес места жительства)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Кем направлен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721231"/>
                  </a:ext>
                </a:extLst>
              </a:tr>
              <a:tr h="2241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6.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7.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8.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9.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3702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08230"/>
              </p:ext>
            </p:extLst>
          </p:nvPr>
        </p:nvGraphicFramePr>
        <p:xfrm>
          <a:off x="557863" y="3469362"/>
          <a:ext cx="8900001" cy="2073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34607">
                  <a:extLst>
                    <a:ext uri="{9D8B030D-6E8A-4147-A177-3AD203B41FA5}">
                      <a16:colId xmlns:a16="http://schemas.microsoft.com/office/drawing/2014/main" val="2136463092"/>
                    </a:ext>
                  </a:extLst>
                </a:gridCol>
                <a:gridCol w="311069">
                  <a:extLst>
                    <a:ext uri="{9D8B030D-6E8A-4147-A177-3AD203B41FA5}">
                      <a16:colId xmlns:a16="http://schemas.microsoft.com/office/drawing/2014/main" val="1181308253"/>
                    </a:ext>
                  </a:extLst>
                </a:gridCol>
                <a:gridCol w="311069">
                  <a:extLst>
                    <a:ext uri="{9D8B030D-6E8A-4147-A177-3AD203B41FA5}">
                      <a16:colId xmlns:a16="http://schemas.microsoft.com/office/drawing/2014/main" val="376686614"/>
                    </a:ext>
                  </a:extLst>
                </a:gridCol>
                <a:gridCol w="311069">
                  <a:extLst>
                    <a:ext uri="{9D8B030D-6E8A-4147-A177-3AD203B41FA5}">
                      <a16:colId xmlns:a16="http://schemas.microsoft.com/office/drawing/2014/main" val="917694241"/>
                    </a:ext>
                  </a:extLst>
                </a:gridCol>
                <a:gridCol w="1293709">
                  <a:extLst>
                    <a:ext uri="{9D8B030D-6E8A-4147-A177-3AD203B41FA5}">
                      <a16:colId xmlns:a16="http://schemas.microsoft.com/office/drawing/2014/main" val="2677007875"/>
                    </a:ext>
                  </a:extLst>
                </a:gridCol>
                <a:gridCol w="1329503">
                  <a:extLst>
                    <a:ext uri="{9D8B030D-6E8A-4147-A177-3AD203B41FA5}">
                      <a16:colId xmlns:a16="http://schemas.microsoft.com/office/drawing/2014/main" val="3121740968"/>
                    </a:ext>
                  </a:extLst>
                </a:gridCol>
                <a:gridCol w="1328652">
                  <a:extLst>
                    <a:ext uri="{9D8B030D-6E8A-4147-A177-3AD203B41FA5}">
                      <a16:colId xmlns:a16="http://schemas.microsoft.com/office/drawing/2014/main" val="3582012769"/>
                    </a:ext>
                  </a:extLst>
                </a:gridCol>
                <a:gridCol w="1155646">
                  <a:extLst>
                    <a:ext uri="{9D8B030D-6E8A-4147-A177-3AD203B41FA5}">
                      <a16:colId xmlns:a16="http://schemas.microsoft.com/office/drawing/2014/main" val="3583600776"/>
                    </a:ext>
                  </a:extLst>
                </a:gridCol>
                <a:gridCol w="1224677">
                  <a:extLst>
                    <a:ext uri="{9D8B030D-6E8A-4147-A177-3AD203B41FA5}">
                      <a16:colId xmlns:a16="http://schemas.microsoft.com/office/drawing/2014/main" val="2030476902"/>
                    </a:ext>
                  </a:extLst>
                </a:gridCol>
              </a:tblGrid>
              <a:tr h="1910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Установленный  диагноз при поступлении на ПМПК (при наличии)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Инвалид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Инвалид+ОВЗ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Заключение ПМПК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900" dirty="0">
                          <a:effectLst/>
                        </a:rPr>
                        <a:t>спец. образовательные условия -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СОУ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/спец. условия при прохождении ГИА-9, ГИА-11</a:t>
                      </a:r>
                      <a:r>
                        <a:rPr lang="ru-RU" sz="1000" dirty="0">
                          <a:effectLst/>
                        </a:rPr>
                        <a:t> –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ГИА-9</a:t>
                      </a:r>
                      <a:r>
                        <a:rPr lang="ru-RU" sz="1000" dirty="0">
                          <a:effectLst/>
                        </a:rPr>
                        <a:t>; 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ГИА-11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Рекомендации ПМПК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(педагог-психолог, логопед, дефектолог, </a:t>
                      </a:r>
                      <a:r>
                        <a:rPr lang="ru-RU" sz="900" dirty="0" err="1">
                          <a:effectLst/>
                        </a:rPr>
                        <a:t>соц.педагог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ru-RU" sz="900" dirty="0" err="1">
                          <a:effectLst/>
                        </a:rPr>
                        <a:t>тьютер</a:t>
                      </a:r>
                      <a:r>
                        <a:rPr lang="ru-RU" sz="900" dirty="0">
                          <a:effectLst/>
                        </a:rPr>
                        <a:t>, ассистент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обследования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выдачи заключения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Подпись родителя/ </a:t>
                      </a:r>
                      <a:r>
                        <a:rPr lang="ru-RU" sz="1000" dirty="0" err="1">
                          <a:effectLst/>
                        </a:rPr>
                        <a:t>зак.предст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о согласии /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не согласии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заключением ПМПК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366779"/>
                  </a:ext>
                </a:extLst>
              </a:tr>
              <a:tr h="1598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11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12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13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14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15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16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17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18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54577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24796" y="897838"/>
            <a:ext cx="514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учета детей, прошедших обследование </a:t>
            </a:r>
            <a:endParaRPr lang="ru-RU" altLang="ru-RU" sz="1050" dirty="0"/>
          </a:p>
        </p:txBody>
      </p:sp>
    </p:spTree>
    <p:extLst>
      <p:ext uri="{BB962C8B-B14F-4D97-AF65-F5344CB8AC3E}">
        <p14:creationId xmlns:p14="http://schemas.microsoft.com/office/powerpoint/2010/main" val="4193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827" y="282348"/>
            <a:ext cx="41728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записи детей на обследование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91964"/>
              </p:ext>
            </p:extLst>
          </p:nvPr>
        </p:nvGraphicFramePr>
        <p:xfrm>
          <a:off x="932689" y="1313718"/>
          <a:ext cx="8110727" cy="127403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9609">
                  <a:extLst>
                    <a:ext uri="{9D8B030D-6E8A-4147-A177-3AD203B41FA5}">
                      <a16:colId xmlns:a16="http://schemas.microsoft.com/office/drawing/2014/main" val="4216323898"/>
                    </a:ext>
                  </a:extLst>
                </a:gridCol>
                <a:gridCol w="1109857">
                  <a:extLst>
                    <a:ext uri="{9D8B030D-6E8A-4147-A177-3AD203B41FA5}">
                      <a16:colId xmlns:a16="http://schemas.microsoft.com/office/drawing/2014/main" val="376921571"/>
                    </a:ext>
                  </a:extLst>
                </a:gridCol>
                <a:gridCol w="807029">
                  <a:extLst>
                    <a:ext uri="{9D8B030D-6E8A-4147-A177-3AD203B41FA5}">
                      <a16:colId xmlns:a16="http://schemas.microsoft.com/office/drawing/2014/main" val="1290407330"/>
                    </a:ext>
                  </a:extLst>
                </a:gridCol>
                <a:gridCol w="2322691">
                  <a:extLst>
                    <a:ext uri="{9D8B030D-6E8A-4147-A177-3AD203B41FA5}">
                      <a16:colId xmlns:a16="http://schemas.microsoft.com/office/drawing/2014/main" val="2221761349"/>
                    </a:ext>
                  </a:extLst>
                </a:gridCol>
                <a:gridCol w="1109857">
                  <a:extLst>
                    <a:ext uri="{9D8B030D-6E8A-4147-A177-3AD203B41FA5}">
                      <a16:colId xmlns:a16="http://schemas.microsoft.com/office/drawing/2014/main" val="1742882608"/>
                    </a:ext>
                  </a:extLst>
                </a:gridCol>
                <a:gridCol w="2441684">
                  <a:extLst>
                    <a:ext uri="{9D8B030D-6E8A-4147-A177-3AD203B41FA5}">
                      <a16:colId xmlns:a16="http://schemas.microsoft.com/office/drawing/2014/main" val="1405012291"/>
                    </a:ext>
                  </a:extLst>
                </a:gridCol>
              </a:tblGrid>
              <a:tr h="1068880"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Дата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предполагаемого приема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Время приема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Ф.И.О. обследуемого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Дата рождения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Ф.И.О.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родителя /законного представителя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11740"/>
                  </a:ext>
                </a:extLst>
              </a:tr>
              <a:tr h="2051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3.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4.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6.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83314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15905"/>
              </p:ext>
            </p:extLst>
          </p:nvPr>
        </p:nvGraphicFramePr>
        <p:xfrm>
          <a:off x="932689" y="2880900"/>
          <a:ext cx="8110727" cy="11698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12056">
                  <a:extLst>
                    <a:ext uri="{9D8B030D-6E8A-4147-A177-3AD203B41FA5}">
                      <a16:colId xmlns:a16="http://schemas.microsoft.com/office/drawing/2014/main" val="1512993869"/>
                    </a:ext>
                  </a:extLst>
                </a:gridCol>
                <a:gridCol w="1502557">
                  <a:extLst>
                    <a:ext uri="{9D8B030D-6E8A-4147-A177-3AD203B41FA5}">
                      <a16:colId xmlns:a16="http://schemas.microsoft.com/office/drawing/2014/main" val="1597241611"/>
                    </a:ext>
                  </a:extLst>
                </a:gridCol>
                <a:gridCol w="1501786">
                  <a:extLst>
                    <a:ext uri="{9D8B030D-6E8A-4147-A177-3AD203B41FA5}">
                      <a16:colId xmlns:a16="http://schemas.microsoft.com/office/drawing/2014/main" val="1192682707"/>
                    </a:ext>
                  </a:extLst>
                </a:gridCol>
                <a:gridCol w="1902469">
                  <a:extLst>
                    <a:ext uri="{9D8B030D-6E8A-4147-A177-3AD203B41FA5}">
                      <a16:colId xmlns:a16="http://schemas.microsoft.com/office/drawing/2014/main" val="3893135520"/>
                    </a:ext>
                  </a:extLst>
                </a:gridCol>
                <a:gridCol w="1091859">
                  <a:extLst>
                    <a:ext uri="{9D8B030D-6E8A-4147-A177-3AD203B41FA5}">
                      <a16:colId xmlns:a16="http://schemas.microsoft.com/office/drawing/2014/main" val="1353395069"/>
                    </a:ext>
                  </a:extLst>
                </a:gridCol>
              </a:tblGrid>
              <a:tr h="9461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Контактная информация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(телефон, адрес места жительства)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ОО, в которой обучается ребенок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Кем направлен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>
                          <a:effectLst/>
                        </a:rPr>
                        <a:t>Установленный диагноз (при наличии)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>
                          <a:effectLst/>
                        </a:rPr>
                        <a:t>Дата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первичного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обращения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(дата подачи документов)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411393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7.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8.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9.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10.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7647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11.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91972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575218" y="4050792"/>
            <a:ext cx="7725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от 20 сентября 2013 г. N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1082     </a:t>
            </a:r>
            <a:r>
              <a:rPr lang="ru-RU" sz="1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17</a:t>
            </a:r>
            <a:r>
              <a:rPr lang="ru-RU" sz="1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248" y="4466290"/>
            <a:ext cx="899769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180340" algn="l"/>
                <a:tab pos="270510" algn="l"/>
              </a:tabLst>
            </a:pPr>
            <a:r>
              <a:rPr lang="ru-RU" sz="16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родителей (законных представителей) ребенка о дате,</a:t>
            </a:r>
            <a:endParaRPr lang="ru-RU" sz="1200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времени, месте и порядке проведения обследования, а также об их правах и правах ребенка, связанных с проведением обследования, осуществляется комиссией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5-дневный срок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момента подачи документов для проведения обследования.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8204" y="0"/>
            <a:ext cx="2925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Ведение отчетности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ПМПК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" y="629822"/>
            <a:ext cx="943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</a:t>
            </a:r>
            <a:r>
              <a:rPr lang="ru-RU" dirty="0" smtClean="0"/>
              <a:t>ПМПК</a:t>
            </a:r>
            <a:r>
              <a:rPr lang="ru-RU" dirty="0"/>
              <a:t>) -    </a:t>
            </a:r>
            <a:r>
              <a:rPr lang="ru-RU" dirty="0" smtClean="0"/>
              <a:t>2022г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9626"/>
              </p:ext>
            </p:extLst>
          </p:nvPr>
        </p:nvGraphicFramePr>
        <p:xfrm>
          <a:off x="1394267" y="1228866"/>
          <a:ext cx="7521130" cy="56003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6057">
                  <a:extLst>
                    <a:ext uri="{9D8B030D-6E8A-4147-A177-3AD203B41FA5}">
                      <a16:colId xmlns:a16="http://schemas.microsoft.com/office/drawing/2014/main" val="3666608391"/>
                    </a:ext>
                  </a:extLst>
                </a:gridCol>
                <a:gridCol w="885301">
                  <a:extLst>
                    <a:ext uri="{9D8B030D-6E8A-4147-A177-3AD203B41FA5}">
                      <a16:colId xmlns:a16="http://schemas.microsoft.com/office/drawing/2014/main" val="670680090"/>
                    </a:ext>
                  </a:extLst>
                </a:gridCol>
                <a:gridCol w="2264177">
                  <a:extLst>
                    <a:ext uri="{9D8B030D-6E8A-4147-A177-3AD203B41FA5}">
                      <a16:colId xmlns:a16="http://schemas.microsoft.com/office/drawing/2014/main" val="2350154216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2074482619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1132499849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344605784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774764916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628901746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101444954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297674851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1833041975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185676064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1603915390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019756655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1716914725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77635431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3310887338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2059675504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2683778149"/>
                    </a:ext>
                  </a:extLst>
                </a:gridCol>
                <a:gridCol w="235035">
                  <a:extLst>
                    <a:ext uri="{9D8B030D-6E8A-4147-A177-3AD203B41FA5}">
                      <a16:colId xmlns:a16="http://schemas.microsoft.com/office/drawing/2014/main" val="726669733"/>
                    </a:ext>
                  </a:extLst>
                </a:gridCol>
              </a:tblGrid>
              <a:tr h="727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№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НАИМЕНОВАНИЕ ПОКАЗАТЕЛЯ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ПОЯСНЕНИЕ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январь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февраль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1кв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апрель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июнь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2кв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июль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август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сентябрь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3кв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октябрь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ноябрь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декабрь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ru-RU" sz="9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vert="vert270" anchor="ctr"/>
                </a:tc>
                <a:extLst>
                  <a:ext uri="{0D108BD9-81ED-4DB2-BD59-A6C34878D82A}">
                    <a16:rowId xmlns:a16="http://schemas.microsoft.com/office/drawing/2014/main" val="2257488042"/>
                  </a:ext>
                </a:extLst>
              </a:tr>
              <a:tr h="1460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      РАЗДЕЛ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21575664"/>
                  </a:ext>
                </a:extLst>
              </a:tr>
              <a:tr h="11303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525182536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Общее количество обследованных на ПМПК лиц, всего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Число (чел.) за период с 1 января по 31 декабря отчетного года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1509668044"/>
                  </a:ext>
                </a:extLst>
              </a:tr>
              <a:tr h="256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 том числе: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005947266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возрасте 5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5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217581653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6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6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1497470944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8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8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1675556196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13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13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3402339998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1.1.5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14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14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3843691947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возрасте 15лет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</a:t>
                      </a:r>
                      <a:r>
                        <a:rPr lang="ru-RU" sz="600" u="none" strike="noStrike" dirty="0" smtClean="0">
                          <a:effectLst/>
                        </a:rPr>
                        <a:t>15 </a:t>
                      </a:r>
                      <a:r>
                        <a:rPr lang="ru-RU" sz="600" u="none" strike="noStrike" dirty="0">
                          <a:effectLst/>
                        </a:rPr>
                        <a:t>лет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3795572089"/>
                  </a:ext>
                </a:extLst>
              </a:tr>
              <a:tr h="4174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Итого: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58880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9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42" t="12896" r="23130" b="29271"/>
          <a:stretch/>
        </p:blipFill>
        <p:spPr>
          <a:xfrm>
            <a:off x="945165" y="755780"/>
            <a:ext cx="8149798" cy="4916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2774" y="228462"/>
            <a:ext cx="6503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Отчеты в АИС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10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71041"/>
              </p:ext>
            </p:extLst>
          </p:nvPr>
        </p:nvGraphicFramePr>
        <p:xfrm>
          <a:off x="604709" y="2629612"/>
          <a:ext cx="8548441" cy="39238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2">
                  <a:extLst>
                    <a:ext uri="{9D8B030D-6E8A-4147-A177-3AD203B41FA5}">
                      <a16:colId xmlns:a16="http://schemas.microsoft.com/office/drawing/2014/main" val="3265897717"/>
                    </a:ext>
                  </a:extLst>
                </a:gridCol>
                <a:gridCol w="1006222">
                  <a:extLst>
                    <a:ext uri="{9D8B030D-6E8A-4147-A177-3AD203B41FA5}">
                      <a16:colId xmlns:a16="http://schemas.microsoft.com/office/drawing/2014/main" val="4109951396"/>
                    </a:ext>
                  </a:extLst>
                </a:gridCol>
                <a:gridCol w="2573434">
                  <a:extLst>
                    <a:ext uri="{9D8B030D-6E8A-4147-A177-3AD203B41FA5}">
                      <a16:colId xmlns:a16="http://schemas.microsoft.com/office/drawing/2014/main" val="254221123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21729284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80142075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496218838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4536526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05063379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05197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08203895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01796518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86211774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36296713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14589953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04579773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234143163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85318712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25284228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75837347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054205249"/>
                    </a:ext>
                  </a:extLst>
                </a:gridCol>
              </a:tblGrid>
              <a:tr h="344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Из них первично</a:t>
                      </a:r>
                      <a:endParaRPr lang="ru-RU" sz="8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900770859"/>
                  </a:ext>
                </a:extLst>
              </a:tr>
              <a:tr h="945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Из них повторно</a:t>
                      </a:r>
                      <a:endParaRPr lang="ru-RU" sz="8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из общего числа обследованных на данной ПМПК (строки 1.1.) без учета частоты повторных обследований (уникальные упоминания в базе данных), включая любые повторные обращения за обследованием, в том числе не только в отчетном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i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0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54124530"/>
                  </a:ext>
                </a:extLst>
              </a:tr>
              <a:tr h="477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том числе, мужского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275681327"/>
                  </a:ext>
                </a:extLst>
              </a:tr>
              <a:tr h="688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Из них, в том числе повторно</a:t>
                      </a:r>
                      <a:endParaRPr lang="ru-RU" sz="8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из общего числа обследованных на ПМПК мужского пола (строки 1.4.), включая любые повторные обращения за обследованием, в том числе не только в отчетном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460905250"/>
                  </a:ext>
                </a:extLst>
              </a:tr>
              <a:tr h="477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том числе, женского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814636136"/>
                  </a:ext>
                </a:extLst>
              </a:tr>
              <a:tr h="688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1.5.1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Из них, в том числе повторно</a:t>
                      </a:r>
                      <a:endParaRPr lang="ru-RU" sz="800" b="1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женского пола (строки 1.5.), включая любые повторные обращения за обследованием, в том числе не только в отчетном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i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400" b="0" i="1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55412985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57706"/>
              </p:ext>
            </p:extLst>
          </p:nvPr>
        </p:nvGraphicFramePr>
        <p:xfrm>
          <a:off x="604715" y="1074464"/>
          <a:ext cx="8548434" cy="12846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3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06224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573441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12846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47232"/>
              </p:ext>
            </p:extLst>
          </p:nvPr>
        </p:nvGraphicFramePr>
        <p:xfrm>
          <a:off x="659573" y="2532651"/>
          <a:ext cx="8596317" cy="33868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816">
                  <a:extLst>
                    <a:ext uri="{9D8B030D-6E8A-4147-A177-3AD203B41FA5}">
                      <a16:colId xmlns:a16="http://schemas.microsoft.com/office/drawing/2014/main" val="3246399922"/>
                    </a:ext>
                  </a:extLst>
                </a:gridCol>
                <a:gridCol w="1011858">
                  <a:extLst>
                    <a:ext uri="{9D8B030D-6E8A-4147-A177-3AD203B41FA5}">
                      <a16:colId xmlns:a16="http://schemas.microsoft.com/office/drawing/2014/main" val="588691491"/>
                    </a:ext>
                  </a:extLst>
                </a:gridCol>
                <a:gridCol w="2587848">
                  <a:extLst>
                    <a:ext uri="{9D8B030D-6E8A-4147-A177-3AD203B41FA5}">
                      <a16:colId xmlns:a16="http://schemas.microsoft.com/office/drawing/2014/main" val="3746721252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560159858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286440450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16364198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68836400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892468128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341835912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728998850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989284983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567592907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601041929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682587320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710501923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13863716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875199446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123788105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1020797369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543158736"/>
                    </a:ext>
                  </a:extLst>
                </a:gridCol>
              </a:tblGrid>
              <a:tr h="3156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2. ДАННЫЕ О ЛИЦАХ, ОБСЛЕДОВАННЫХ НА ПМПК, ПО ОРГАНИЗАЦИЯМ/ЛИЦАМ, ИНИЦИИРОВАВШИМ/НАПРАВИВШИМ ИХ НА ОБСЛЕДОВАНИЕ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703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Родители/законные представители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лиц, обследованных на ПМПК по запросу родителей/законных представителей (приемные родители, опекуны)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63832817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Образовательные организации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лиц, обследованных на ПМПК по направлению образовательной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24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894453064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Организации здравоохранения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лиц, обследованных на ПМПК по направлению организаций здравоохранения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890720646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Органы/организации опеки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лиц, обследованных на ПМПК по направлению органов/организаций опеки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521234720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Органы/организации социальной защиты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лиц, обследованных на ПМПК по направлению органов социальной защиты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801012834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Комиссии по делам несовершеннолетних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(чел.), обследованных на ПМПК по направлению КДН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001980993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(чел.), обследованных на ПМПК по направлению суда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4089867579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МСЭ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(чел.), обследованных на ПМПК по направлению МСЭ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21576123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мест лишения свободы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 обследованных в местах лишения свободы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869049625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Самостоятельно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(чел.), обследованных на основании собственных обращений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66296799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21385"/>
              </p:ext>
            </p:extLst>
          </p:nvPr>
        </p:nvGraphicFramePr>
        <p:xfrm>
          <a:off x="659578" y="1074464"/>
          <a:ext cx="8596311" cy="13486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817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11860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587856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68634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13486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20848"/>
              </p:ext>
            </p:extLst>
          </p:nvPr>
        </p:nvGraphicFramePr>
        <p:xfrm>
          <a:off x="677861" y="799240"/>
          <a:ext cx="8548435" cy="6089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3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06224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573442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6089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07045"/>
              </p:ext>
            </p:extLst>
          </p:nvPr>
        </p:nvGraphicFramePr>
        <p:xfrm>
          <a:off x="677861" y="2303261"/>
          <a:ext cx="8548441" cy="3725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2">
                  <a:extLst>
                    <a:ext uri="{9D8B030D-6E8A-4147-A177-3AD203B41FA5}">
                      <a16:colId xmlns:a16="http://schemas.microsoft.com/office/drawing/2014/main" val="4141439151"/>
                    </a:ext>
                  </a:extLst>
                </a:gridCol>
                <a:gridCol w="1006222">
                  <a:extLst>
                    <a:ext uri="{9D8B030D-6E8A-4147-A177-3AD203B41FA5}">
                      <a16:colId xmlns:a16="http://schemas.microsoft.com/office/drawing/2014/main" val="292033806"/>
                    </a:ext>
                  </a:extLst>
                </a:gridCol>
                <a:gridCol w="2573434">
                  <a:extLst>
                    <a:ext uri="{9D8B030D-6E8A-4147-A177-3AD203B41FA5}">
                      <a16:colId xmlns:a16="http://schemas.microsoft.com/office/drawing/2014/main" val="1123389003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946288418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52780293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59157280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01956741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993217712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07244259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54452849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31421986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99475422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02483370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61199666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547820372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654197108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41983190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026458598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61344218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463171996"/>
                    </a:ext>
                  </a:extLst>
                </a:gridCol>
              </a:tblGrid>
              <a:tr h="2557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      ДАННЫЕ О ЛИЦАХ, ОБСЛЕДОВАННЫХ НА ПМПК, СОГЛАСНО ЗАКЛЮЧЕНИЯМ/ РЕКОМЕНДАЦИЯМ ПМПК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36200"/>
                  </a:ext>
                </a:extLst>
              </a:tr>
              <a:tr h="49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Образовательная программа дошкольного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человеком, неадаптированная для лиц со специальными образовательными нуждами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267263557"/>
                  </a:ext>
                </a:extLst>
              </a:tr>
              <a:tr h="748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Адаптированная основная образовательная программа дошкольного образования,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4281583221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для глухих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ДО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608926999"/>
                  </a:ext>
                </a:extLst>
              </a:tr>
              <a:tr h="49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для слабослышащих и позднооглохших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ДО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426821409"/>
                  </a:ext>
                </a:extLst>
              </a:tr>
              <a:tr h="49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для детей после кохлеарной имплантации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ДО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964261126"/>
                  </a:ext>
                </a:extLst>
              </a:tr>
              <a:tr h="249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для слепых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числа обследованных, получивших в качестве рекомендации освоение АООП ДО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6024267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23085"/>
              </p:ext>
            </p:extLst>
          </p:nvPr>
        </p:nvGraphicFramePr>
        <p:xfrm>
          <a:off x="677861" y="1408176"/>
          <a:ext cx="8548449" cy="813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2">
                  <a:extLst>
                    <a:ext uri="{9D8B030D-6E8A-4147-A177-3AD203B41FA5}">
                      <a16:colId xmlns:a16="http://schemas.microsoft.com/office/drawing/2014/main" val="1002077695"/>
                    </a:ext>
                  </a:extLst>
                </a:gridCol>
                <a:gridCol w="1006223">
                  <a:extLst>
                    <a:ext uri="{9D8B030D-6E8A-4147-A177-3AD203B41FA5}">
                      <a16:colId xmlns:a16="http://schemas.microsoft.com/office/drawing/2014/main" val="3425666296"/>
                    </a:ext>
                  </a:extLst>
                </a:gridCol>
                <a:gridCol w="2573441">
                  <a:extLst>
                    <a:ext uri="{9D8B030D-6E8A-4147-A177-3AD203B41FA5}">
                      <a16:colId xmlns:a16="http://schemas.microsoft.com/office/drawing/2014/main" val="63453741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0378857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79177531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75616378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74468277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79178378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3079622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93065534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891995110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30562035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44364234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10328581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518621673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07556613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96809044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08042015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02772219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902371048"/>
                    </a:ext>
                  </a:extLst>
                </a:gridCol>
              </a:tblGrid>
              <a:tr h="406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возрасте 5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5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85725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6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6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2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97404"/>
              </p:ext>
            </p:extLst>
          </p:nvPr>
        </p:nvGraphicFramePr>
        <p:xfrm>
          <a:off x="677864" y="649671"/>
          <a:ext cx="8548434" cy="7093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3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06224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573441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7093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18716"/>
              </p:ext>
            </p:extLst>
          </p:nvPr>
        </p:nvGraphicFramePr>
        <p:xfrm>
          <a:off x="677864" y="2160589"/>
          <a:ext cx="8548434" cy="45433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0">
                  <a:extLst>
                    <a:ext uri="{9D8B030D-6E8A-4147-A177-3AD203B41FA5}">
                      <a16:colId xmlns:a16="http://schemas.microsoft.com/office/drawing/2014/main" val="3288167773"/>
                    </a:ext>
                  </a:extLst>
                </a:gridCol>
                <a:gridCol w="1006220">
                  <a:extLst>
                    <a:ext uri="{9D8B030D-6E8A-4147-A177-3AD203B41FA5}">
                      <a16:colId xmlns:a16="http://schemas.microsoft.com/office/drawing/2014/main" val="2682467905"/>
                    </a:ext>
                  </a:extLst>
                </a:gridCol>
                <a:gridCol w="2573431">
                  <a:extLst>
                    <a:ext uri="{9D8B030D-6E8A-4147-A177-3AD203B41FA5}">
                      <a16:colId xmlns:a16="http://schemas.microsoft.com/office/drawing/2014/main" val="417780409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4171366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92150364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92333653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39281460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26536660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91836853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629050304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5675010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2340684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367776550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779141735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165613587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704215811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2129486340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4103451169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897490426"/>
                    </a:ext>
                  </a:extLst>
                </a:gridCol>
                <a:gridCol w="267139">
                  <a:extLst>
                    <a:ext uri="{9D8B030D-6E8A-4147-A177-3AD203B41FA5}">
                      <a16:colId xmlns:a16="http://schemas.microsoft.com/office/drawing/2014/main" val="1465775102"/>
                    </a:ext>
                  </a:extLst>
                </a:gridCol>
              </a:tblGrid>
              <a:tr h="425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Основная образовательная программа начального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человеком, неадаптированная для лиц со специальными образовательными нуждами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/>
                </a:tc>
                <a:extLst>
                  <a:ext uri="{0D108BD9-81ED-4DB2-BD59-A6C34878D82A}">
                    <a16:rowId xmlns:a16="http://schemas.microsoft.com/office/drawing/2014/main" val="3680507239"/>
                  </a:ext>
                </a:extLst>
              </a:tr>
              <a:tr h="510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Адаптированная основная образовательная программа начального общего образования, всего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69824"/>
                  </a:ext>
                </a:extLst>
              </a:tr>
              <a:tr h="25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4.4.1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 dirty="0">
                          <a:effectLst/>
                        </a:rPr>
                        <a:t>В том числе, для глухих</a:t>
                      </a:r>
                      <a:endParaRPr lang="ru-RU" sz="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глухих обучающихся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16611"/>
                  </a:ext>
                </a:extLst>
              </a:tr>
              <a:tr h="405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4.4.1.2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них по варианту 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глухих детей в соответствии с приказом </a:t>
                      </a:r>
                      <a:r>
                        <a:rPr lang="ru-RU" sz="800" u="none" strike="noStrike" dirty="0" err="1">
                          <a:effectLst/>
                        </a:rPr>
                        <a:t>Минобрнауки</a:t>
                      </a:r>
                      <a:r>
                        <a:rPr lang="ru-RU" sz="800" u="none" strike="noStrike" dirty="0">
                          <a:effectLst/>
                        </a:rPr>
                        <a:t> России от 19 декабря 2014 г №1598 (строка 4.4.1.)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11826"/>
                  </a:ext>
                </a:extLst>
              </a:tr>
              <a:tr h="405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4.4.1.3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них по варианту 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глухих детей в соответствии с приказом </a:t>
                      </a:r>
                      <a:r>
                        <a:rPr lang="ru-RU" sz="800" u="none" strike="noStrike" dirty="0" err="1">
                          <a:effectLst/>
                        </a:rPr>
                        <a:t>Минобрнауки</a:t>
                      </a:r>
                      <a:r>
                        <a:rPr lang="ru-RU" sz="800" u="none" strike="noStrike" dirty="0">
                          <a:effectLst/>
                        </a:rPr>
                        <a:t> России от 19 декабря 2014 г №1598 (строка 4.4.1.)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5479"/>
                  </a:ext>
                </a:extLst>
              </a:tr>
              <a:tr h="305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4.4.2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sng" strike="noStrike" dirty="0">
                          <a:effectLst/>
                        </a:rPr>
                        <a:t>В том числе, для слабослышащих и позднооглохших</a:t>
                      </a:r>
                      <a:endParaRPr lang="ru-RU" sz="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слабослышащих и позднооглохших обучающихся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71685"/>
                  </a:ext>
                </a:extLst>
              </a:tr>
              <a:tr h="425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4.4.2.1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Из них по варианту 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слабослышащих и позднооглохших обучающихся в соответствии с приказом </a:t>
                      </a:r>
                      <a:r>
                        <a:rPr lang="ru-RU" sz="800" u="none" strike="noStrike" dirty="0" err="1">
                          <a:effectLst/>
                        </a:rPr>
                        <a:t>Минобрнауки</a:t>
                      </a:r>
                      <a:r>
                        <a:rPr lang="ru-RU" sz="800" u="none" strike="noStrike" dirty="0">
                          <a:effectLst/>
                        </a:rPr>
                        <a:t> России от 19 декабря 2014 г №1598 (строка 4.4.2.)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635784"/>
                  </a:ext>
                </a:extLst>
              </a:tr>
              <a:tr h="425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4.4.2.2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Из них по варианту 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НОО для слабослышащих и позднооглохших обучающихся в соответствии с приказом </a:t>
                      </a:r>
                      <a:r>
                        <a:rPr lang="ru-RU" sz="800" u="none" strike="noStrike" dirty="0" err="1">
                          <a:effectLst/>
                        </a:rPr>
                        <a:t>Минобрнауки</a:t>
                      </a:r>
                      <a:r>
                        <a:rPr lang="ru-RU" sz="800" u="none" strike="noStrike" dirty="0">
                          <a:effectLst/>
                        </a:rPr>
                        <a:t> России от 19 декабря 2014 г №1598 (строка 4.4.2.)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3" marR="4043" marT="404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722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17881"/>
              </p:ext>
            </p:extLst>
          </p:nvPr>
        </p:nvGraphicFramePr>
        <p:xfrm>
          <a:off x="677864" y="1359069"/>
          <a:ext cx="8548430" cy="5611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2">
                  <a:extLst>
                    <a:ext uri="{9D8B030D-6E8A-4147-A177-3AD203B41FA5}">
                      <a16:colId xmlns:a16="http://schemas.microsoft.com/office/drawing/2014/main" val="1958960344"/>
                    </a:ext>
                  </a:extLst>
                </a:gridCol>
                <a:gridCol w="1006223">
                  <a:extLst>
                    <a:ext uri="{9D8B030D-6E8A-4147-A177-3AD203B41FA5}">
                      <a16:colId xmlns:a16="http://schemas.microsoft.com/office/drawing/2014/main" val="3212051626"/>
                    </a:ext>
                  </a:extLst>
                </a:gridCol>
                <a:gridCol w="2573439">
                  <a:extLst>
                    <a:ext uri="{9D8B030D-6E8A-4147-A177-3AD203B41FA5}">
                      <a16:colId xmlns:a16="http://schemas.microsoft.com/office/drawing/2014/main" val="2798688672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224949119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503680457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19323988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36053424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29518231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01443737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8968623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280852015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29331860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26410340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1470239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24352895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933588129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4045051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19522010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979718585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655550075"/>
                    </a:ext>
                  </a:extLst>
                </a:gridCol>
              </a:tblGrid>
              <a:tr h="561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В возрасте 8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8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4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9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48666"/>
              </p:ext>
            </p:extLst>
          </p:nvPr>
        </p:nvGraphicFramePr>
        <p:xfrm>
          <a:off x="677861" y="997143"/>
          <a:ext cx="8795319" cy="5664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9768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35285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647765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5664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04446"/>
              </p:ext>
            </p:extLst>
          </p:nvPr>
        </p:nvGraphicFramePr>
        <p:xfrm>
          <a:off x="677861" y="2384237"/>
          <a:ext cx="8795324" cy="35228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9766">
                  <a:extLst>
                    <a:ext uri="{9D8B030D-6E8A-4147-A177-3AD203B41FA5}">
                      <a16:colId xmlns:a16="http://schemas.microsoft.com/office/drawing/2014/main" val="2055549332"/>
                    </a:ext>
                  </a:extLst>
                </a:gridCol>
                <a:gridCol w="1035283">
                  <a:extLst>
                    <a:ext uri="{9D8B030D-6E8A-4147-A177-3AD203B41FA5}">
                      <a16:colId xmlns:a16="http://schemas.microsoft.com/office/drawing/2014/main" val="3172737958"/>
                    </a:ext>
                  </a:extLst>
                </a:gridCol>
                <a:gridCol w="2647757">
                  <a:extLst>
                    <a:ext uri="{9D8B030D-6E8A-4147-A177-3AD203B41FA5}">
                      <a16:colId xmlns:a16="http://schemas.microsoft.com/office/drawing/2014/main" val="3924333175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3422239864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844960753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3793626644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3551282661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929541875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1972687633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708973287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1356283121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94611917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3647003936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151416684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105519256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2850849193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1731144278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853158360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458488863"/>
                    </a:ext>
                  </a:extLst>
                </a:gridCol>
                <a:gridCol w="274854">
                  <a:extLst>
                    <a:ext uri="{9D8B030D-6E8A-4147-A177-3AD203B41FA5}">
                      <a16:colId xmlns:a16="http://schemas.microsoft.com/office/drawing/2014/main" val="3021188022"/>
                    </a:ext>
                  </a:extLst>
                </a:gridCol>
              </a:tblGrid>
              <a:tr h="666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4.5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Основная образовательная программа основного общего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человеком, неадаптированная для лиц со специальными образовательными нуждами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204938383"/>
                  </a:ext>
                </a:extLst>
              </a:tr>
              <a:tr h="872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Адаптированная основная образовательная программа основного общего образования,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087176699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4.6.1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 для глухих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числа обследованных, получивших в качестве рекомендации освоение АООП ООО для глухих обучающихся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664926139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4.6.2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 для слабослышащих и позднооглохших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числа обследованных, получивших в качестве рекомендации освоение АООП ООО для слабослышащих и позднооглохших обучающихся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870943581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4.6.3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слепых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числа обследованных, получивших в качестве рекомендации освоение АООП ООО для слепых обучающихся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610918485"/>
                  </a:ext>
                </a:extLst>
              </a:tr>
              <a:tr h="436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4.6.4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слабовидящих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освоение АООП ООО для слабовидящих обучающихся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7061906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85943"/>
              </p:ext>
            </p:extLst>
          </p:nvPr>
        </p:nvGraphicFramePr>
        <p:xfrm>
          <a:off x="677865" y="1563624"/>
          <a:ext cx="8795314" cy="5120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9767">
                  <a:extLst>
                    <a:ext uri="{9D8B030D-6E8A-4147-A177-3AD203B41FA5}">
                      <a16:colId xmlns:a16="http://schemas.microsoft.com/office/drawing/2014/main" val="19832264"/>
                    </a:ext>
                  </a:extLst>
                </a:gridCol>
                <a:gridCol w="1035284">
                  <a:extLst>
                    <a:ext uri="{9D8B030D-6E8A-4147-A177-3AD203B41FA5}">
                      <a16:colId xmlns:a16="http://schemas.microsoft.com/office/drawing/2014/main" val="492793309"/>
                    </a:ext>
                  </a:extLst>
                </a:gridCol>
                <a:gridCol w="2647762">
                  <a:extLst>
                    <a:ext uri="{9D8B030D-6E8A-4147-A177-3AD203B41FA5}">
                      <a16:colId xmlns:a16="http://schemas.microsoft.com/office/drawing/2014/main" val="2408749313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121909394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235014833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481825432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614559175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350678575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906615742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425259562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2656274411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814772016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413517875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863723368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624169328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870017381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825387579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139072190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888848095"/>
                    </a:ext>
                  </a:extLst>
                </a:gridCol>
                <a:gridCol w="274853">
                  <a:extLst>
                    <a:ext uri="{9D8B030D-6E8A-4147-A177-3AD203B41FA5}">
                      <a16:colId xmlns:a16="http://schemas.microsoft.com/office/drawing/2014/main" val="3773509433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возрасте 15лет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</a:t>
                      </a:r>
                      <a:r>
                        <a:rPr lang="ru-RU" sz="600" u="none" strike="noStrike" dirty="0" smtClean="0">
                          <a:effectLst/>
                        </a:rPr>
                        <a:t>15 </a:t>
                      </a:r>
                      <a:r>
                        <a:rPr lang="ru-RU" sz="600" u="none" strike="noStrike" dirty="0">
                          <a:effectLst/>
                        </a:rPr>
                        <a:t>лет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2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5552" y="280339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данных, прошедших ПМПК (количество обследованных лиц на ПМПК) -    2022г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29656"/>
              </p:ext>
            </p:extLst>
          </p:nvPr>
        </p:nvGraphicFramePr>
        <p:xfrm>
          <a:off x="677861" y="831535"/>
          <a:ext cx="8548434" cy="12846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423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1006224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573441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67138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12846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89524"/>
              </p:ext>
            </p:extLst>
          </p:nvPr>
        </p:nvGraphicFramePr>
        <p:xfrm>
          <a:off x="677861" y="2355180"/>
          <a:ext cx="8596317" cy="377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816">
                  <a:extLst>
                    <a:ext uri="{9D8B030D-6E8A-4147-A177-3AD203B41FA5}">
                      <a16:colId xmlns:a16="http://schemas.microsoft.com/office/drawing/2014/main" val="1109251639"/>
                    </a:ext>
                  </a:extLst>
                </a:gridCol>
                <a:gridCol w="1011858">
                  <a:extLst>
                    <a:ext uri="{9D8B030D-6E8A-4147-A177-3AD203B41FA5}">
                      <a16:colId xmlns:a16="http://schemas.microsoft.com/office/drawing/2014/main" val="160918520"/>
                    </a:ext>
                  </a:extLst>
                </a:gridCol>
                <a:gridCol w="2587848">
                  <a:extLst>
                    <a:ext uri="{9D8B030D-6E8A-4147-A177-3AD203B41FA5}">
                      <a16:colId xmlns:a16="http://schemas.microsoft.com/office/drawing/2014/main" val="3041279562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1243911462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515442902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436861929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077272947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100825938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119661345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1193903613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11319930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461635581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7121940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834957201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83539831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25773175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74999699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398478575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4156601464"/>
                    </a:ext>
                  </a:extLst>
                </a:gridCol>
                <a:gridCol w="268635">
                  <a:extLst>
                    <a:ext uri="{9D8B030D-6E8A-4147-A177-3AD203B41FA5}">
                      <a16:colId xmlns:a16="http://schemas.microsoft.com/office/drawing/2014/main" val="2559334269"/>
                    </a:ext>
                  </a:extLst>
                </a:gridCol>
              </a:tblGrid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Тьюторское сопровождение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323611697"/>
                  </a:ext>
                </a:extLst>
              </a:tr>
              <a:tr h="537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Ассистент-помощник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общего числа обследованных без учета числа обращений одним человеком, для обеспечения санитарно-гигиенических требований (обеспечение индивидуальной помощи)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332398154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Педагог-психолог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02688623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Учитель-логопед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17044408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Учитель-дефектолог, 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308323502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4.19.1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сурдопедагог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помощь учителя-дефектолога (строка 4.19.)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610910809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4.19.2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олигофренопедагог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помощь учителя-дефектолога (строка 4.19.)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823401774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4.19.3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тифлопедагог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помощь учителя-дефектолога (строка 4.19.)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4291328637"/>
                  </a:ext>
                </a:extLst>
              </a:tr>
              <a:tr h="40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4.19.4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 том числе, тифлосурдопедагог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числа обследованных, получивших в качестве рекомендации помощь учителя-дефектолога (строка 04.19.)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1775322847"/>
                  </a:ext>
                </a:extLst>
              </a:tr>
              <a:tr h="26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4.20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Социальный педагог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Число (чел.) из общего числа обследованных без учета числа обращений одним человеком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3340261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96180" y="-51951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Статистические данные, прошедших обследование </a:t>
            </a:r>
            <a:r>
              <a:rPr lang="ru-RU" b="1" dirty="0" smtClean="0"/>
              <a:t>на ПМПК</a:t>
            </a:r>
            <a:r>
              <a:rPr lang="ru-RU" dirty="0" smtClean="0"/>
              <a:t>- 2022г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9825"/>
              </p:ext>
            </p:extLst>
          </p:nvPr>
        </p:nvGraphicFramePr>
        <p:xfrm>
          <a:off x="970416" y="4726557"/>
          <a:ext cx="7012283" cy="5182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616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825408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110998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5182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03408"/>
              </p:ext>
            </p:extLst>
          </p:nvPr>
        </p:nvGraphicFramePr>
        <p:xfrm>
          <a:off x="88138" y="602661"/>
          <a:ext cx="9403332" cy="403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65">
                  <a:extLst>
                    <a:ext uri="{9D8B030D-6E8A-4147-A177-3AD203B41FA5}">
                      <a16:colId xmlns:a16="http://schemas.microsoft.com/office/drawing/2014/main" val="3924345865"/>
                    </a:ext>
                  </a:extLst>
                </a:gridCol>
                <a:gridCol w="1620459">
                  <a:extLst>
                    <a:ext uri="{9D8B030D-6E8A-4147-A177-3AD203B41FA5}">
                      <a16:colId xmlns:a16="http://schemas.microsoft.com/office/drawing/2014/main" val="3024488404"/>
                    </a:ext>
                  </a:extLst>
                </a:gridCol>
                <a:gridCol w="350902">
                  <a:extLst>
                    <a:ext uri="{9D8B030D-6E8A-4147-A177-3AD203B41FA5}">
                      <a16:colId xmlns:a16="http://schemas.microsoft.com/office/drawing/2014/main" val="250942631"/>
                    </a:ext>
                  </a:extLst>
                </a:gridCol>
                <a:gridCol w="492839">
                  <a:extLst>
                    <a:ext uri="{9D8B030D-6E8A-4147-A177-3AD203B41FA5}">
                      <a16:colId xmlns:a16="http://schemas.microsoft.com/office/drawing/2014/main" val="667775062"/>
                    </a:ext>
                  </a:extLst>
                </a:gridCol>
                <a:gridCol w="492839">
                  <a:extLst>
                    <a:ext uri="{9D8B030D-6E8A-4147-A177-3AD203B41FA5}">
                      <a16:colId xmlns:a16="http://schemas.microsoft.com/office/drawing/2014/main" val="982610918"/>
                    </a:ext>
                  </a:extLst>
                </a:gridCol>
                <a:gridCol w="352028">
                  <a:extLst>
                    <a:ext uri="{9D8B030D-6E8A-4147-A177-3AD203B41FA5}">
                      <a16:colId xmlns:a16="http://schemas.microsoft.com/office/drawing/2014/main" val="3279665318"/>
                    </a:ext>
                  </a:extLst>
                </a:gridCol>
                <a:gridCol w="425250">
                  <a:extLst>
                    <a:ext uri="{9D8B030D-6E8A-4147-A177-3AD203B41FA5}">
                      <a16:colId xmlns:a16="http://schemas.microsoft.com/office/drawing/2014/main" val="1723028833"/>
                    </a:ext>
                  </a:extLst>
                </a:gridCol>
                <a:gridCol w="493403">
                  <a:extLst>
                    <a:ext uri="{9D8B030D-6E8A-4147-A177-3AD203B41FA5}">
                      <a16:colId xmlns:a16="http://schemas.microsoft.com/office/drawing/2014/main" val="1105023136"/>
                    </a:ext>
                  </a:extLst>
                </a:gridCol>
                <a:gridCol w="493403">
                  <a:extLst>
                    <a:ext uri="{9D8B030D-6E8A-4147-A177-3AD203B41FA5}">
                      <a16:colId xmlns:a16="http://schemas.microsoft.com/office/drawing/2014/main" val="748601237"/>
                    </a:ext>
                  </a:extLst>
                </a:gridCol>
                <a:gridCol w="493403">
                  <a:extLst>
                    <a:ext uri="{9D8B030D-6E8A-4147-A177-3AD203B41FA5}">
                      <a16:colId xmlns:a16="http://schemas.microsoft.com/office/drawing/2014/main" val="2932060120"/>
                    </a:ext>
                  </a:extLst>
                </a:gridCol>
                <a:gridCol w="352028">
                  <a:extLst>
                    <a:ext uri="{9D8B030D-6E8A-4147-A177-3AD203B41FA5}">
                      <a16:colId xmlns:a16="http://schemas.microsoft.com/office/drawing/2014/main" val="478950230"/>
                    </a:ext>
                  </a:extLst>
                </a:gridCol>
                <a:gridCol w="422997">
                  <a:extLst>
                    <a:ext uri="{9D8B030D-6E8A-4147-A177-3AD203B41FA5}">
                      <a16:colId xmlns:a16="http://schemas.microsoft.com/office/drawing/2014/main" val="4238033430"/>
                    </a:ext>
                  </a:extLst>
                </a:gridCol>
                <a:gridCol w="422997">
                  <a:extLst>
                    <a:ext uri="{9D8B030D-6E8A-4147-A177-3AD203B41FA5}">
                      <a16:colId xmlns:a16="http://schemas.microsoft.com/office/drawing/2014/main" val="2000298783"/>
                    </a:ext>
                  </a:extLst>
                </a:gridCol>
                <a:gridCol w="422997">
                  <a:extLst>
                    <a:ext uri="{9D8B030D-6E8A-4147-A177-3AD203B41FA5}">
                      <a16:colId xmlns:a16="http://schemas.microsoft.com/office/drawing/2014/main" val="2149570265"/>
                    </a:ext>
                  </a:extLst>
                </a:gridCol>
                <a:gridCol w="425813">
                  <a:extLst>
                    <a:ext uri="{9D8B030D-6E8A-4147-A177-3AD203B41FA5}">
                      <a16:colId xmlns:a16="http://schemas.microsoft.com/office/drawing/2014/main" val="3748578282"/>
                    </a:ext>
                  </a:extLst>
                </a:gridCol>
                <a:gridCol w="425813">
                  <a:extLst>
                    <a:ext uri="{9D8B030D-6E8A-4147-A177-3AD203B41FA5}">
                      <a16:colId xmlns:a16="http://schemas.microsoft.com/office/drawing/2014/main" val="291655993"/>
                    </a:ext>
                  </a:extLst>
                </a:gridCol>
                <a:gridCol w="423561">
                  <a:extLst>
                    <a:ext uri="{9D8B030D-6E8A-4147-A177-3AD203B41FA5}">
                      <a16:colId xmlns:a16="http://schemas.microsoft.com/office/drawing/2014/main" val="427113015"/>
                    </a:ext>
                  </a:extLst>
                </a:gridCol>
                <a:gridCol w="423561">
                  <a:extLst>
                    <a:ext uri="{9D8B030D-6E8A-4147-A177-3AD203B41FA5}">
                      <a16:colId xmlns:a16="http://schemas.microsoft.com/office/drawing/2014/main" val="3535909271"/>
                    </a:ext>
                  </a:extLst>
                </a:gridCol>
                <a:gridCol w="423561">
                  <a:extLst>
                    <a:ext uri="{9D8B030D-6E8A-4147-A177-3AD203B41FA5}">
                      <a16:colId xmlns:a16="http://schemas.microsoft.com/office/drawing/2014/main" val="3120708622"/>
                    </a:ext>
                  </a:extLst>
                </a:gridCol>
                <a:gridCol w="94013">
                  <a:extLst>
                    <a:ext uri="{9D8B030D-6E8A-4147-A177-3AD203B41FA5}">
                      <a16:colId xmlns:a16="http://schemas.microsoft.com/office/drawing/2014/main" val="2104772841"/>
                    </a:ext>
                  </a:extLst>
                </a:gridCol>
              </a:tblGrid>
              <a:tr h="211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Категории детей с ОВЗ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Мальчики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Девочки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82247"/>
                  </a:ext>
                </a:extLst>
              </a:tr>
              <a:tr h="293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7801848"/>
                  </a:ext>
                </a:extLst>
              </a:tr>
              <a:tr h="17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Глухие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664946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Слабослышащие, позднооглохшие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6342092"/>
                  </a:ext>
                </a:extLst>
              </a:tr>
              <a:tr h="21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Кохлеарная имплантация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200992"/>
                  </a:ext>
                </a:extLst>
              </a:tr>
              <a:tr h="17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Слепые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555299"/>
                  </a:ext>
                </a:extLst>
              </a:tr>
              <a:tr h="17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Слабовидящие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4051932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косоглазием и амблиопией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1705165"/>
                  </a:ext>
                </a:extLst>
              </a:tr>
              <a:tr h="21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Тяжелые нарушения речи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249375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Нарушения опорно-двигательного аппарата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5789930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Задержка психического развития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24078"/>
                  </a:ext>
                </a:extLst>
              </a:tr>
              <a:tr h="29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Расстройство аутистического спектра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2811654"/>
                  </a:ext>
                </a:extLst>
              </a:tr>
              <a:tr h="439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Умственная отсталость (интеллектуальные нарушения)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13491"/>
                  </a:ext>
                </a:extLst>
              </a:tr>
              <a:tr h="17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084316"/>
                  </a:ext>
                </a:extLst>
              </a:tr>
              <a:tr h="171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311147"/>
                  </a:ext>
                </a:extLst>
              </a:tr>
              <a:tr h="260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76236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33329"/>
            <a:ext cx="39235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образования: дошкольный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31179"/>
              </p:ext>
            </p:extLst>
          </p:nvPr>
        </p:nvGraphicFramePr>
        <p:xfrm>
          <a:off x="970421" y="5244843"/>
          <a:ext cx="7012283" cy="4334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614">
                  <a:extLst>
                    <a:ext uri="{9D8B030D-6E8A-4147-A177-3AD203B41FA5}">
                      <a16:colId xmlns:a16="http://schemas.microsoft.com/office/drawing/2014/main" val="1408278648"/>
                    </a:ext>
                  </a:extLst>
                </a:gridCol>
                <a:gridCol w="825404">
                  <a:extLst>
                    <a:ext uri="{9D8B030D-6E8A-4147-A177-3AD203B41FA5}">
                      <a16:colId xmlns:a16="http://schemas.microsoft.com/office/drawing/2014/main" val="873281415"/>
                    </a:ext>
                  </a:extLst>
                </a:gridCol>
                <a:gridCol w="2110987">
                  <a:extLst>
                    <a:ext uri="{9D8B030D-6E8A-4147-A177-3AD203B41FA5}">
                      <a16:colId xmlns:a16="http://schemas.microsoft.com/office/drawing/2014/main" val="184526535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13471799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43099420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226948735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75741359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26114966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774988089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094495459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296461958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662568416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378063945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219347138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387032055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190332966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168617170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622526032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431894462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712246430"/>
                    </a:ext>
                  </a:extLst>
                </a:gridCol>
              </a:tblGrid>
              <a:tr h="38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 том числе, мужского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 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2448003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99147"/>
              </p:ext>
            </p:extLst>
          </p:nvPr>
        </p:nvGraphicFramePr>
        <p:xfrm>
          <a:off x="970423" y="5690404"/>
          <a:ext cx="7012283" cy="3724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614">
                  <a:extLst>
                    <a:ext uri="{9D8B030D-6E8A-4147-A177-3AD203B41FA5}">
                      <a16:colId xmlns:a16="http://schemas.microsoft.com/office/drawing/2014/main" val="3426879425"/>
                    </a:ext>
                  </a:extLst>
                </a:gridCol>
                <a:gridCol w="825404">
                  <a:extLst>
                    <a:ext uri="{9D8B030D-6E8A-4147-A177-3AD203B41FA5}">
                      <a16:colId xmlns:a16="http://schemas.microsoft.com/office/drawing/2014/main" val="4076880081"/>
                    </a:ext>
                  </a:extLst>
                </a:gridCol>
                <a:gridCol w="2110987">
                  <a:extLst>
                    <a:ext uri="{9D8B030D-6E8A-4147-A177-3AD203B41FA5}">
                      <a16:colId xmlns:a16="http://schemas.microsoft.com/office/drawing/2014/main" val="346001321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090754448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974170178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069818674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865027285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4023222660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638107357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07870731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116287484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951664265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740525726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4024969242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230479550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804167382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3539882903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122133984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1703648907"/>
                    </a:ext>
                  </a:extLst>
                </a:gridCol>
                <a:gridCol w="219134">
                  <a:extLst>
                    <a:ext uri="{9D8B030D-6E8A-4147-A177-3AD203B41FA5}">
                      <a16:colId xmlns:a16="http://schemas.microsoft.com/office/drawing/2014/main" val="2195793298"/>
                    </a:ext>
                  </a:extLst>
                </a:gridCol>
              </a:tblGrid>
              <a:tr h="35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 том числе, женского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100" b="0" u="none" strike="noStrike" dirty="0" smtClean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25924359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05476"/>
              </p:ext>
            </p:extLst>
          </p:nvPr>
        </p:nvGraphicFramePr>
        <p:xfrm>
          <a:off x="970427" y="6123840"/>
          <a:ext cx="7012273" cy="6305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614">
                  <a:extLst>
                    <a:ext uri="{9D8B030D-6E8A-4147-A177-3AD203B41FA5}">
                      <a16:colId xmlns:a16="http://schemas.microsoft.com/office/drawing/2014/main" val="2240063210"/>
                    </a:ext>
                  </a:extLst>
                </a:gridCol>
                <a:gridCol w="825405">
                  <a:extLst>
                    <a:ext uri="{9D8B030D-6E8A-4147-A177-3AD203B41FA5}">
                      <a16:colId xmlns:a16="http://schemas.microsoft.com/office/drawing/2014/main" val="8554097"/>
                    </a:ext>
                  </a:extLst>
                </a:gridCol>
                <a:gridCol w="2110993">
                  <a:extLst>
                    <a:ext uri="{9D8B030D-6E8A-4147-A177-3AD203B41FA5}">
                      <a16:colId xmlns:a16="http://schemas.microsoft.com/office/drawing/2014/main" val="2774551901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632469390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677897077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5274335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078638574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23589981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654846128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803228747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668316527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817954488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4193857247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780461171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51247016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41525765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898630799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2185598014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3879025852"/>
                    </a:ext>
                  </a:extLst>
                </a:gridCol>
                <a:gridCol w="219133">
                  <a:extLst>
                    <a:ext uri="{9D8B030D-6E8A-4147-A177-3AD203B41FA5}">
                      <a16:colId xmlns:a16="http://schemas.microsoft.com/office/drawing/2014/main" val="1904435483"/>
                    </a:ext>
                  </a:extLst>
                </a:gridCol>
              </a:tblGrid>
              <a:tr h="315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1.1.1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возрасте 5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5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1893412986"/>
                  </a:ext>
                </a:extLst>
              </a:tr>
              <a:tr h="315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1.1.2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возрасте 6 лет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(чел.) за период с 1 января по 31 декабря отчетного года, имеющих в соответствии со свидетельством о рождении полных 6 лет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54571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4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96180" y="-51951"/>
            <a:ext cx="996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Статистические данные, прошедших обследование </a:t>
            </a:r>
            <a:r>
              <a:rPr lang="ru-RU" b="1" dirty="0" smtClean="0"/>
              <a:t>на ПМПК</a:t>
            </a:r>
            <a:r>
              <a:rPr lang="ru-RU" dirty="0" smtClean="0"/>
              <a:t>- 2022г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34485"/>
              </p:ext>
            </p:extLst>
          </p:nvPr>
        </p:nvGraphicFramePr>
        <p:xfrm>
          <a:off x="833261" y="4663589"/>
          <a:ext cx="7396342" cy="442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819">
                  <a:extLst>
                    <a:ext uri="{9D8B030D-6E8A-4147-A177-3AD203B41FA5}">
                      <a16:colId xmlns:a16="http://schemas.microsoft.com/office/drawing/2014/main" val="3141423911"/>
                    </a:ext>
                  </a:extLst>
                </a:gridCol>
                <a:gridCol w="870614">
                  <a:extLst>
                    <a:ext uri="{9D8B030D-6E8A-4147-A177-3AD203B41FA5}">
                      <a16:colId xmlns:a16="http://schemas.microsoft.com/office/drawing/2014/main" val="3075822665"/>
                    </a:ext>
                  </a:extLst>
                </a:gridCol>
                <a:gridCol w="2226614">
                  <a:extLst>
                    <a:ext uri="{9D8B030D-6E8A-4147-A177-3AD203B41FA5}">
                      <a16:colId xmlns:a16="http://schemas.microsoft.com/office/drawing/2014/main" val="324127986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736081094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828215423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83744986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1103224293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48201433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3418842867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3164991744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03842934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56692897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792883472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304255988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735781336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413397158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583991146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20602708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2863360610"/>
                    </a:ext>
                  </a:extLst>
                </a:gridCol>
                <a:gridCol w="231135">
                  <a:extLst>
                    <a:ext uri="{9D8B030D-6E8A-4147-A177-3AD203B41FA5}">
                      <a16:colId xmlns:a16="http://schemas.microsoft.com/office/drawing/2014/main" val="80518500"/>
                    </a:ext>
                  </a:extLst>
                </a:gridCol>
              </a:tblGrid>
              <a:tr h="4421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1. ОБЩИЕ ДАННЫЕ О ЛИЦАХ, ОБСЛЕДОВАННЫХ НА ПМПК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ctr"/>
                </a:tc>
                <a:extLst>
                  <a:ext uri="{0D108BD9-81ED-4DB2-BD59-A6C34878D82A}">
                    <a16:rowId xmlns:a16="http://schemas.microsoft.com/office/drawing/2014/main" val="283711017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18199"/>
              </p:ext>
            </p:extLst>
          </p:nvPr>
        </p:nvGraphicFramePr>
        <p:xfrm>
          <a:off x="88138" y="602661"/>
          <a:ext cx="9581756" cy="3965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34">
                  <a:extLst>
                    <a:ext uri="{9D8B030D-6E8A-4147-A177-3AD203B41FA5}">
                      <a16:colId xmlns:a16="http://schemas.microsoft.com/office/drawing/2014/main" val="3924345865"/>
                    </a:ext>
                  </a:extLst>
                </a:gridCol>
                <a:gridCol w="1651206">
                  <a:extLst>
                    <a:ext uri="{9D8B030D-6E8A-4147-A177-3AD203B41FA5}">
                      <a16:colId xmlns:a16="http://schemas.microsoft.com/office/drawing/2014/main" val="3024488404"/>
                    </a:ext>
                  </a:extLst>
                </a:gridCol>
                <a:gridCol w="357560">
                  <a:extLst>
                    <a:ext uri="{9D8B030D-6E8A-4147-A177-3AD203B41FA5}">
                      <a16:colId xmlns:a16="http://schemas.microsoft.com/office/drawing/2014/main" val="250942631"/>
                    </a:ext>
                  </a:extLst>
                </a:gridCol>
                <a:gridCol w="502190">
                  <a:extLst>
                    <a:ext uri="{9D8B030D-6E8A-4147-A177-3AD203B41FA5}">
                      <a16:colId xmlns:a16="http://schemas.microsoft.com/office/drawing/2014/main" val="667775062"/>
                    </a:ext>
                  </a:extLst>
                </a:gridCol>
                <a:gridCol w="502190">
                  <a:extLst>
                    <a:ext uri="{9D8B030D-6E8A-4147-A177-3AD203B41FA5}">
                      <a16:colId xmlns:a16="http://schemas.microsoft.com/office/drawing/2014/main" val="982610918"/>
                    </a:ext>
                  </a:extLst>
                </a:gridCol>
                <a:gridCol w="358708">
                  <a:extLst>
                    <a:ext uri="{9D8B030D-6E8A-4147-A177-3AD203B41FA5}">
                      <a16:colId xmlns:a16="http://schemas.microsoft.com/office/drawing/2014/main" val="3279665318"/>
                    </a:ext>
                  </a:extLst>
                </a:gridCol>
                <a:gridCol w="433319">
                  <a:extLst>
                    <a:ext uri="{9D8B030D-6E8A-4147-A177-3AD203B41FA5}">
                      <a16:colId xmlns:a16="http://schemas.microsoft.com/office/drawing/2014/main" val="1723028833"/>
                    </a:ext>
                  </a:extLst>
                </a:gridCol>
                <a:gridCol w="502765">
                  <a:extLst>
                    <a:ext uri="{9D8B030D-6E8A-4147-A177-3AD203B41FA5}">
                      <a16:colId xmlns:a16="http://schemas.microsoft.com/office/drawing/2014/main" val="1105023136"/>
                    </a:ext>
                  </a:extLst>
                </a:gridCol>
                <a:gridCol w="502765">
                  <a:extLst>
                    <a:ext uri="{9D8B030D-6E8A-4147-A177-3AD203B41FA5}">
                      <a16:colId xmlns:a16="http://schemas.microsoft.com/office/drawing/2014/main" val="748601237"/>
                    </a:ext>
                  </a:extLst>
                </a:gridCol>
                <a:gridCol w="502765">
                  <a:extLst>
                    <a:ext uri="{9D8B030D-6E8A-4147-A177-3AD203B41FA5}">
                      <a16:colId xmlns:a16="http://schemas.microsoft.com/office/drawing/2014/main" val="2932060120"/>
                    </a:ext>
                  </a:extLst>
                </a:gridCol>
                <a:gridCol w="358708">
                  <a:extLst>
                    <a:ext uri="{9D8B030D-6E8A-4147-A177-3AD203B41FA5}">
                      <a16:colId xmlns:a16="http://schemas.microsoft.com/office/drawing/2014/main" val="478950230"/>
                    </a:ext>
                  </a:extLst>
                </a:gridCol>
                <a:gridCol w="431023">
                  <a:extLst>
                    <a:ext uri="{9D8B030D-6E8A-4147-A177-3AD203B41FA5}">
                      <a16:colId xmlns:a16="http://schemas.microsoft.com/office/drawing/2014/main" val="4238033430"/>
                    </a:ext>
                  </a:extLst>
                </a:gridCol>
                <a:gridCol w="431023">
                  <a:extLst>
                    <a:ext uri="{9D8B030D-6E8A-4147-A177-3AD203B41FA5}">
                      <a16:colId xmlns:a16="http://schemas.microsoft.com/office/drawing/2014/main" val="2000298783"/>
                    </a:ext>
                  </a:extLst>
                </a:gridCol>
                <a:gridCol w="431023">
                  <a:extLst>
                    <a:ext uri="{9D8B030D-6E8A-4147-A177-3AD203B41FA5}">
                      <a16:colId xmlns:a16="http://schemas.microsoft.com/office/drawing/2014/main" val="2149570265"/>
                    </a:ext>
                  </a:extLst>
                </a:gridCol>
                <a:gridCol w="433893">
                  <a:extLst>
                    <a:ext uri="{9D8B030D-6E8A-4147-A177-3AD203B41FA5}">
                      <a16:colId xmlns:a16="http://schemas.microsoft.com/office/drawing/2014/main" val="3748578282"/>
                    </a:ext>
                  </a:extLst>
                </a:gridCol>
                <a:gridCol w="433893">
                  <a:extLst>
                    <a:ext uri="{9D8B030D-6E8A-4147-A177-3AD203B41FA5}">
                      <a16:colId xmlns:a16="http://schemas.microsoft.com/office/drawing/2014/main" val="291655993"/>
                    </a:ext>
                  </a:extLst>
                </a:gridCol>
                <a:gridCol w="431598">
                  <a:extLst>
                    <a:ext uri="{9D8B030D-6E8A-4147-A177-3AD203B41FA5}">
                      <a16:colId xmlns:a16="http://schemas.microsoft.com/office/drawing/2014/main" val="427113015"/>
                    </a:ext>
                  </a:extLst>
                </a:gridCol>
                <a:gridCol w="431598">
                  <a:extLst>
                    <a:ext uri="{9D8B030D-6E8A-4147-A177-3AD203B41FA5}">
                      <a16:colId xmlns:a16="http://schemas.microsoft.com/office/drawing/2014/main" val="3535909271"/>
                    </a:ext>
                  </a:extLst>
                </a:gridCol>
                <a:gridCol w="431598">
                  <a:extLst>
                    <a:ext uri="{9D8B030D-6E8A-4147-A177-3AD203B41FA5}">
                      <a16:colId xmlns:a16="http://schemas.microsoft.com/office/drawing/2014/main" val="3120708622"/>
                    </a:ext>
                  </a:extLst>
                </a:gridCol>
                <a:gridCol w="95797">
                  <a:extLst>
                    <a:ext uri="{9D8B030D-6E8A-4147-A177-3AD203B41FA5}">
                      <a16:colId xmlns:a16="http://schemas.microsoft.com/office/drawing/2014/main" val="2104772841"/>
                    </a:ext>
                  </a:extLst>
                </a:gridCol>
              </a:tblGrid>
              <a:tr h="2456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Категории детей с ОВЗ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Мальчики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Девочки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82247"/>
                  </a:ext>
                </a:extLst>
              </a:tr>
              <a:tr h="245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7801848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Глухие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664946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Слабослышащие, позднооглохшие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6342092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Кохлеарная имплантация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200992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Слепые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555299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Слабовидящие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4051932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косоглазием и амблиопией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1705165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Тяжелые нарушения речи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249375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Нарушения опорно-двигательного аппарата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5789930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Задержка психического развития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24078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Расстройство аутистического спектра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2811654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Умственная отсталость (интеллектуальные нарушения)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13491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084316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</a:t>
                      </a: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311147"/>
                  </a:ext>
                </a:extLst>
              </a:tr>
              <a:tr h="143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4" marR="588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76236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33329"/>
            <a:ext cx="39235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образования: дошкольный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68533"/>
              </p:ext>
            </p:extLst>
          </p:nvPr>
        </p:nvGraphicFramePr>
        <p:xfrm>
          <a:off x="833259" y="5164545"/>
          <a:ext cx="7396344" cy="4334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817">
                  <a:extLst>
                    <a:ext uri="{9D8B030D-6E8A-4147-A177-3AD203B41FA5}">
                      <a16:colId xmlns:a16="http://schemas.microsoft.com/office/drawing/2014/main" val="1408278648"/>
                    </a:ext>
                  </a:extLst>
                </a:gridCol>
                <a:gridCol w="870610">
                  <a:extLst>
                    <a:ext uri="{9D8B030D-6E8A-4147-A177-3AD203B41FA5}">
                      <a16:colId xmlns:a16="http://schemas.microsoft.com/office/drawing/2014/main" val="873281415"/>
                    </a:ext>
                  </a:extLst>
                </a:gridCol>
                <a:gridCol w="2226605">
                  <a:extLst>
                    <a:ext uri="{9D8B030D-6E8A-4147-A177-3AD203B41FA5}">
                      <a16:colId xmlns:a16="http://schemas.microsoft.com/office/drawing/2014/main" val="184526535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13471799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43099420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226948735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75741359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26114966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774988089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094495459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296461958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662568416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378063945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219347138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387032055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190332966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168617170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622526032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431894462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712246430"/>
                    </a:ext>
                  </a:extLst>
                </a:gridCol>
              </a:tblGrid>
              <a:tr h="294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том числе, мужского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72448003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59856"/>
              </p:ext>
            </p:extLst>
          </p:nvPr>
        </p:nvGraphicFramePr>
        <p:xfrm>
          <a:off x="833259" y="5748622"/>
          <a:ext cx="7396344" cy="4334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817">
                  <a:extLst>
                    <a:ext uri="{9D8B030D-6E8A-4147-A177-3AD203B41FA5}">
                      <a16:colId xmlns:a16="http://schemas.microsoft.com/office/drawing/2014/main" val="3426879425"/>
                    </a:ext>
                  </a:extLst>
                </a:gridCol>
                <a:gridCol w="870610">
                  <a:extLst>
                    <a:ext uri="{9D8B030D-6E8A-4147-A177-3AD203B41FA5}">
                      <a16:colId xmlns:a16="http://schemas.microsoft.com/office/drawing/2014/main" val="4076880081"/>
                    </a:ext>
                  </a:extLst>
                </a:gridCol>
                <a:gridCol w="2226605">
                  <a:extLst>
                    <a:ext uri="{9D8B030D-6E8A-4147-A177-3AD203B41FA5}">
                      <a16:colId xmlns:a16="http://schemas.microsoft.com/office/drawing/2014/main" val="346001321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090754448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974170178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069818674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865027285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4023222660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638107357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07870731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116287484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951664265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740525726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4024969242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230479550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804167382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3539882903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122133984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1703648907"/>
                    </a:ext>
                  </a:extLst>
                </a:gridCol>
                <a:gridCol w="231136">
                  <a:extLst>
                    <a:ext uri="{9D8B030D-6E8A-4147-A177-3AD203B41FA5}">
                      <a16:colId xmlns:a16="http://schemas.microsoft.com/office/drawing/2014/main" val="2195793298"/>
                    </a:ext>
                  </a:extLst>
                </a:gridCol>
              </a:tblGrid>
              <a:tr h="35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том числе, женского пола, всего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Число (чел.) из общего числа обследованных на ПМПК (строки 1.1.)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6" marR="6716" marT="6716" marB="0" anchor="ctr"/>
                </a:tc>
                <a:extLst>
                  <a:ext uri="{0D108BD9-81ED-4DB2-BD59-A6C34878D82A}">
                    <a16:rowId xmlns:a16="http://schemas.microsoft.com/office/drawing/2014/main" val="225924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7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-e1612862302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02"/>
            <a:ext cx="1225954" cy="12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86292" y="6065383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7415" y="2197614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отчеты предоставлять на адрес электронной почты</a:t>
            </a:r>
          </a:p>
          <a:p>
            <a:pPr algn="ctr"/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pmpkchr95@mail.ru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09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-e1612862302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02"/>
            <a:ext cx="1225954" cy="12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86292" y="6065383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9207" y="289255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25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01" r="23079" b="70748"/>
          <a:stretch/>
        </p:blipFill>
        <p:spPr>
          <a:xfrm>
            <a:off x="1059224" y="1460579"/>
            <a:ext cx="8246703" cy="4025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Поиск и удаление в АИС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69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Восстановить удаленный номер в АИС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351" t="12041" r="22823" b="52133"/>
          <a:stretch/>
        </p:blipFill>
        <p:spPr>
          <a:xfrm>
            <a:off x="466673" y="1407802"/>
            <a:ext cx="9208776" cy="344766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968496" y="3200400"/>
            <a:ext cx="2907792" cy="512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85" t="8780" r="23537" b="58753"/>
          <a:stretch/>
        </p:blipFill>
        <p:spPr>
          <a:xfrm>
            <a:off x="423983" y="1370667"/>
            <a:ext cx="9122354" cy="309214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962656" y="2788920"/>
            <a:ext cx="1874520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2962656" y="2788920"/>
            <a:ext cx="1874520" cy="7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89" t="39252" r="26752" b="35351"/>
          <a:stretch/>
        </p:blipFill>
        <p:spPr>
          <a:xfrm>
            <a:off x="763353" y="1692386"/>
            <a:ext cx="8313576" cy="261257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527048" y="3140964"/>
            <a:ext cx="2176272" cy="87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59561" y="5907122"/>
            <a:ext cx="170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1400" cap="small" dirty="0">
                <a:solidFill>
                  <a:srgbClr val="000000"/>
                </a:solidFill>
                <a:latin typeface="Garamond" panose="02020404030301010803" pitchFamily="18" charset="0"/>
              </a:rPr>
              <a:t>ГБУ «РЦППМСП»</a:t>
            </a:r>
            <a:endParaRPr kumimoji="0" lang="ru-RU" sz="800" b="1" i="0" u="none" strike="noStrike" kern="14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2141" y="17101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Редактирование заключение в АИС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023" t="55396" r="22364" b="12288"/>
          <a:stretch/>
        </p:blipFill>
        <p:spPr>
          <a:xfrm>
            <a:off x="365761" y="1430569"/>
            <a:ext cx="9023392" cy="294940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5761" y="2532888"/>
            <a:ext cx="1627632" cy="265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1" y="3900383"/>
            <a:ext cx="1350933" cy="502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2299</TotalTime>
  <Words>4264</Words>
  <Application>Microsoft Office PowerPoint</Application>
  <PresentationFormat>Широкоэкранный</PresentationFormat>
  <Paragraphs>2954</Paragraphs>
  <Slides>49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Aharoni</vt:lpstr>
      <vt:lpstr>Arial</vt:lpstr>
      <vt:lpstr>Calibri</vt:lpstr>
      <vt:lpstr>Garamond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PC</cp:lastModifiedBy>
  <cp:revision>200</cp:revision>
  <dcterms:created xsi:type="dcterms:W3CDTF">2021-04-14T05:37:57Z</dcterms:created>
  <dcterms:modified xsi:type="dcterms:W3CDTF">2022-01-17T09:07:33Z</dcterms:modified>
</cp:coreProperties>
</file>